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81" r:id="rId4"/>
  </p:sldMasterIdLst>
  <p:notesMasterIdLst>
    <p:notesMasterId r:id="rId6"/>
  </p:notesMasterIdLst>
  <p:sldIdLst>
    <p:sldId id="334" r:id="rId5"/>
    <p:sldId id="335" r:id="rId7"/>
    <p:sldId id="258" r:id="rId8"/>
    <p:sldId id="262" r:id="rId9"/>
    <p:sldId id="348" r:id="rId10"/>
    <p:sldId id="266" r:id="rId11"/>
    <p:sldId id="358" r:id="rId12"/>
    <p:sldId id="380" r:id="rId13"/>
    <p:sldId id="381" r:id="rId14"/>
    <p:sldId id="385" r:id="rId15"/>
    <p:sldId id="390" r:id="rId16"/>
    <p:sldId id="386" r:id="rId17"/>
    <p:sldId id="373" r:id="rId18"/>
    <p:sldId id="393" r:id="rId19"/>
    <p:sldId id="395" r:id="rId20"/>
    <p:sldId id="400" r:id="rId21"/>
    <p:sldId id="401" r:id="rId22"/>
    <p:sldId id="402" r:id="rId23"/>
    <p:sldId id="404" r:id="rId24"/>
    <p:sldId id="405" r:id="rId25"/>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625875143" name="Cường Trần"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0E1C0"/>
    <a:srgbClr val="6DAD8A"/>
    <a:srgbClr val="F2F2F2"/>
    <a:srgbClr val="EEEEEE"/>
    <a:srgbClr val="CC00FF"/>
    <a:srgbClr val="66CCFF"/>
    <a:srgbClr val="FF3300"/>
    <a:srgbClr val="E6929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4" autoAdjust="0"/>
    <p:restoredTop sz="94364" autoAdjust="0"/>
  </p:normalViewPr>
  <p:slideViewPr>
    <p:cSldViewPr snapToGrid="0">
      <p:cViewPr varScale="1">
        <p:scale>
          <a:sx n="69" d="100"/>
          <a:sy n="69" d="100"/>
        </p:scale>
        <p:origin x="6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140.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4EFBC-19B4-4F7F-85AC-AD7C82975A4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5E8B1-D764-42DF-9A37-18305C04134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39A5F825-9C29-43CC-BB96-80A60E9689F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39A5F825-9C29-43CC-BB96-80A60E9689F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39A5F825-9C29-43CC-BB96-80A60E9689F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39A5F825-9C29-43CC-BB96-80A60E9689F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2"/>
        <p:cNvGrpSpPr/>
        <p:nvPr/>
      </p:nvGrpSpPr>
      <p:grpSpPr>
        <a:xfrm>
          <a:off x="0" y="0"/>
          <a:ext cx="0" cy="0"/>
          <a:chOff x="0" y="0"/>
          <a:chExt cx="0" cy="0"/>
        </a:xfrm>
      </p:grpSpPr>
      <p:sp>
        <p:nvSpPr>
          <p:cNvPr id="973" name="Google Shape;973;gbc0200a758_0_4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bc0200a758_0_4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tags" Target="../tags/tag46.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ags" Target="../tags/tag8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BCAC75-4BFB-4427-BE01-4E07F7D156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2BCAC75-4BFB-4427-BE01-4E07F7D156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2BCAC75-4BFB-4427-BE01-4E07F7D156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60000"/>
            <a:ext cx="10800000" cy="720000"/>
          </a:xfrm>
        </p:spPr>
        <p:txBody>
          <a:bodyPr wrap="square" lIns="0" tIns="0" rIns="0" bIns="0">
            <a:normAutofit/>
          </a:bodyPr>
          <a:lstStyle>
            <a:lvl1pPr algn="l" fontAlgn="base">
              <a:defRPr sz="3200">
                <a:solidFill>
                  <a:schemeClr val="tx1"/>
                </a:solidFill>
              </a:defRPr>
            </a:lvl1pPr>
          </a:lstStyle>
          <a:p>
            <a:r>
              <a:rPr lang="en-US" dirty="0"/>
              <a:t>Click to add title</a:t>
            </a:r>
            <a:endParaRPr lang="en-US" dirty="0"/>
          </a:p>
        </p:txBody>
      </p:sp>
      <p:sp>
        <p:nvSpPr>
          <p:cNvPr id="3"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p>
            <a:endParaRPr lang="en-US" dirty="0"/>
          </a:p>
        </p:txBody>
      </p:sp>
      <p:sp>
        <p:nvSpPr>
          <p:cNvPr id="5" name="灯片编号占位符 4"/>
          <p:cNvSpPr>
            <a:spLocks noGrp="1"/>
          </p:cNvSpPr>
          <p:nvPr>
            <p:ph type="sldNum" sz="quarter" idx="12"/>
            <p:custDataLst>
              <p:tags r:id="rId5"/>
            </p:custDataLst>
          </p:nvPr>
        </p:nvSpPr>
        <p:spPr/>
        <p:txBody>
          <a:bodyPr wrap="square">
            <a:normAutofit/>
          </a:bodyPr>
          <a:lstStyle/>
          <a:p>
            <a:fld id="{49AE70B2-8BF9-45C0-BB95-33D1B9D3A854}"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4" name="页脚占位符 3"/>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灯片编号占位符 4"/>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4" name="灯片编号占位符 3"/>
          <p:cNvSpPr>
            <a:spLocks noGrp="1"/>
          </p:cNvSpPr>
          <p:nvPr>
            <p:ph type="sldNum" sz="quarter" idx="12"/>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2BCAC75-4BFB-4427-BE01-4E07F7D156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endParaRPr lang="en-US" dirty="0"/>
          </a:p>
        </p:txBody>
      </p:sp>
      <p:grpSp>
        <p:nvGrpSpPr>
          <p:cNvPr id="8" name="Group 7"/>
          <p:cNvGrpSpPr/>
          <p:nvPr/>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icrosoft YaHei" panose="020B0503020204020204" charset="-122"/>
                  <a:cs typeface="+mn-cs"/>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icrosoft YaHei" panose="020B0503020204020204" charset="-122"/>
                  <a:cs typeface="+mn-cs"/>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icrosoft YaHei" panose="020B0503020204020204" charset="-122"/>
                  <a:cs typeface="+mn-cs"/>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icrosoft YaHei" panose="020B0503020204020204" charset="-122"/>
                  <a:cs typeface="+mn-cs"/>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icrosoft YaHei" panose="020B0503020204020204" charset="-122"/>
                  <a:cs typeface="+mn-cs"/>
                </a:endParaRPr>
              </a:p>
            </p:txBody>
          </p:sp>
        </p:grpSp>
      </p:grpSp>
      <p:sp>
        <p:nvSpPr>
          <p:cNvPr id="31" name="Flowchart: Off-page Connector 30"/>
          <p:cNvSpPr/>
          <p:nvPr/>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icrosoft YaHei" panose="020B0503020204020204" charset="-122"/>
              <a:cs typeface="+mn-cs"/>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5"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C136B7D2-B98C-44FD-8D04-7EC62A564975}" type="slidenum">
              <a:rPr kumimoji="0" lang="en-US" sz="1335" b="1" i="0" u="none" strike="noStrike" kern="1200" cap="none" spc="0" normalizeH="0" baseline="0" noProof="0" smtClean="0">
                <a:ln>
                  <a:noFill/>
                </a:ln>
                <a:solidFill>
                  <a:srgbClr val="FFFFFF"/>
                </a:solidFill>
                <a:effectLst/>
                <a:uLnTx/>
                <a:uFillTx/>
                <a:latin typeface="Arial" panose="020B0604020202020204"/>
                <a:ea typeface="Microsoft YaHei" panose="020B0503020204020204" charset="-122"/>
                <a:cs typeface="+mn-cs"/>
              </a:rPr>
            </a:fld>
            <a:endParaRPr kumimoji="0" lang="en-US" sz="1335" b="1" i="0" u="none" strike="noStrike" kern="1200" cap="none" spc="0" normalizeH="0" baseline="0" noProof="0" dirty="0">
              <a:ln>
                <a:noFill/>
              </a:ln>
              <a:solidFill>
                <a:srgbClr val="FFFFFF"/>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22BCAC75-4BFB-4427-BE01-4E07F7D156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7" name="Vector 16_#color_$accent1_$accent2-2055&amp;13175"/>
          <p:cNvSpPr/>
          <p:nvPr userDrawn="1">
            <p:custDataLst>
              <p:tags r:id="rId2"/>
            </p:custDataLst>
          </p:nvPr>
        </p:nvSpPr>
        <p:spPr>
          <a:xfrm>
            <a:off x="0" y="0"/>
            <a:ext cx="12188952" cy="2953512"/>
          </a:xfrm>
          <a:custGeom>
            <a:avLst/>
            <a:gdLst/>
            <a:ahLst/>
            <a:cxnLst/>
            <a:rect l="l" t="t" r="r" b="b"/>
            <a:pathLst>
              <a:path w="12188952" h="2953512">
                <a:moveTo>
                  <a:pt x="0" y="1764792"/>
                </a:moveTo>
                <a:cubicBezTo>
                  <a:pt x="557784" y="1536192"/>
                  <a:pt x="1234440" y="1362456"/>
                  <a:pt x="1993392" y="1362456"/>
                </a:cubicBezTo>
                <a:cubicBezTo>
                  <a:pt x="2980944" y="1362456"/>
                  <a:pt x="3840480" y="1728216"/>
                  <a:pt x="4736592" y="2112264"/>
                </a:cubicBezTo>
                <a:cubicBezTo>
                  <a:pt x="5715000" y="2532888"/>
                  <a:pt x="6739128" y="2971800"/>
                  <a:pt x="8010144" y="2953512"/>
                </a:cubicBezTo>
                <a:cubicBezTo>
                  <a:pt x="9729216" y="2926080"/>
                  <a:pt x="11365992" y="2112264"/>
                  <a:pt x="12188952" y="1563624"/>
                </a:cubicBezTo>
                <a:lnTo>
                  <a:pt x="12188952" y="0"/>
                </a:lnTo>
                <a:lnTo>
                  <a:pt x="0" y="0"/>
                </a:lnTo>
                <a:lnTo>
                  <a:pt x="0" y="1764792"/>
                </a:lnTo>
              </a:path>
            </a:pathLst>
          </a:custGeom>
          <a:gradFill>
            <a:gsLst>
              <a:gs pos="0">
                <a:schemeClr val="accent1">
                  <a:alpha val="60000"/>
                </a:schemeClr>
              </a:gs>
              <a:gs pos="100000">
                <a:schemeClr val="accent2">
                  <a:alpha val="6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8" name="Vector 15_#color_$accent1_$accent2-2055&amp;13178"/>
          <p:cNvSpPr/>
          <p:nvPr userDrawn="1">
            <p:custDataLst>
              <p:tags r:id="rId3"/>
            </p:custDataLst>
          </p:nvPr>
        </p:nvSpPr>
        <p:spPr>
          <a:xfrm>
            <a:off x="0" y="0"/>
            <a:ext cx="12188952" cy="2825496"/>
          </a:xfrm>
          <a:custGeom>
            <a:avLst/>
            <a:gdLst/>
            <a:ahLst/>
            <a:cxnLst/>
            <a:rect l="l" t="t" r="r" b="b"/>
            <a:pathLst>
              <a:path w="12188952" h="2825496">
                <a:moveTo>
                  <a:pt x="0" y="2112264"/>
                </a:moveTo>
                <a:cubicBezTo>
                  <a:pt x="630936" y="1700784"/>
                  <a:pt x="1655064" y="1234440"/>
                  <a:pt x="2880360" y="1234440"/>
                </a:cubicBezTo>
                <a:cubicBezTo>
                  <a:pt x="3867912" y="1234440"/>
                  <a:pt x="4727448" y="1600200"/>
                  <a:pt x="5623560" y="1984248"/>
                </a:cubicBezTo>
                <a:cubicBezTo>
                  <a:pt x="6601968" y="2404872"/>
                  <a:pt x="7626096" y="2843784"/>
                  <a:pt x="8906256" y="2825496"/>
                </a:cubicBezTo>
                <a:cubicBezTo>
                  <a:pt x="10131552" y="2807208"/>
                  <a:pt x="11311128" y="2386584"/>
                  <a:pt x="12188952" y="1947672"/>
                </a:cubicBezTo>
                <a:lnTo>
                  <a:pt x="12188952" y="0"/>
                </a:lnTo>
                <a:lnTo>
                  <a:pt x="0" y="0"/>
                </a:lnTo>
                <a:lnTo>
                  <a:pt x="0" y="2112264"/>
                </a:lnTo>
              </a:path>
            </a:pathLst>
          </a:custGeom>
          <a:gradFill>
            <a:gsLst>
              <a:gs pos="0">
                <a:schemeClr val="accent1">
                  <a:alpha val="100000"/>
                </a:schemeClr>
              </a:gs>
              <a:gs pos="100000">
                <a:schemeClr val="accent2">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lstStyle/>
          <a:p>
            <a:endParaRPr lang="en-US">
              <a:cs typeface="Arial" panose="020B0604020202020204" pitchFamily="34" charset="0"/>
            </a:endParaRPr>
          </a:p>
        </p:txBody>
      </p:sp>
      <p:sp>
        <p:nvSpPr>
          <p:cNvPr id="13" name="Union_#color-2052&amp;12964"/>
          <p:cNvSpPr/>
          <p:nvPr userDrawn="1">
            <p:custDataLst>
              <p:tags r:id="rId4"/>
            </p:custDataLst>
          </p:nvPr>
        </p:nvSpPr>
        <p:spPr>
          <a:xfrm>
            <a:off x="512064" y="512064"/>
            <a:ext cx="685800" cy="685800"/>
          </a:xfrm>
          <a:custGeom>
            <a:avLst/>
            <a:gdLst/>
            <a:ahLst/>
            <a:cxnLst/>
            <a:rect l="l" t="t" r="r" b="b"/>
            <a:pathLst>
              <a:path w="685800" h="685800">
                <a:moveTo>
                  <a:pt x="347472" y="0"/>
                </a:moveTo>
                <a:cubicBezTo>
                  <a:pt x="365760" y="0"/>
                  <a:pt x="384048" y="18288"/>
                  <a:pt x="384048" y="36576"/>
                </a:cubicBezTo>
                <a:cubicBezTo>
                  <a:pt x="384048" y="54864"/>
                  <a:pt x="365760" y="73152"/>
                  <a:pt x="347472" y="73152"/>
                </a:cubicBezTo>
                <a:cubicBezTo>
                  <a:pt x="320040" y="73152"/>
                  <a:pt x="301752" y="54864"/>
                  <a:pt x="301752" y="36576"/>
                </a:cubicBezTo>
                <a:cubicBezTo>
                  <a:pt x="301752" y="18288"/>
                  <a:pt x="320040" y="0"/>
                  <a:pt x="347472" y="0"/>
                </a:cubicBezTo>
                <a:moveTo>
                  <a:pt x="384048" y="192024"/>
                </a:moveTo>
                <a:cubicBezTo>
                  <a:pt x="384048" y="173736"/>
                  <a:pt x="365760" y="155448"/>
                  <a:pt x="347472" y="155448"/>
                </a:cubicBezTo>
                <a:cubicBezTo>
                  <a:pt x="320040" y="155448"/>
                  <a:pt x="301752" y="173736"/>
                  <a:pt x="301752" y="192024"/>
                </a:cubicBezTo>
                <a:cubicBezTo>
                  <a:pt x="301752" y="210312"/>
                  <a:pt x="320040" y="228600"/>
                  <a:pt x="347472" y="228600"/>
                </a:cubicBezTo>
                <a:cubicBezTo>
                  <a:pt x="365760" y="228600"/>
                  <a:pt x="384048" y="210312"/>
                  <a:pt x="384048" y="192024"/>
                </a:cubicBezTo>
                <a:moveTo>
                  <a:pt x="347472" y="301752"/>
                </a:moveTo>
                <a:cubicBezTo>
                  <a:pt x="365760" y="301752"/>
                  <a:pt x="384048" y="320040"/>
                  <a:pt x="384048" y="347472"/>
                </a:cubicBezTo>
                <a:cubicBezTo>
                  <a:pt x="384048" y="365760"/>
                  <a:pt x="365760" y="384048"/>
                  <a:pt x="347472" y="384048"/>
                </a:cubicBezTo>
                <a:cubicBezTo>
                  <a:pt x="320040" y="384048"/>
                  <a:pt x="301752" y="365760"/>
                  <a:pt x="301752" y="347472"/>
                </a:cubicBezTo>
                <a:cubicBezTo>
                  <a:pt x="301752" y="320040"/>
                  <a:pt x="320040" y="301752"/>
                  <a:pt x="347472" y="301752"/>
                </a:cubicBezTo>
                <a:moveTo>
                  <a:pt x="384048" y="493776"/>
                </a:moveTo>
                <a:cubicBezTo>
                  <a:pt x="384048" y="475488"/>
                  <a:pt x="365760" y="457200"/>
                  <a:pt x="347472" y="457200"/>
                </a:cubicBezTo>
                <a:cubicBezTo>
                  <a:pt x="320040" y="457200"/>
                  <a:pt x="301752" y="475488"/>
                  <a:pt x="301752" y="493776"/>
                </a:cubicBezTo>
                <a:cubicBezTo>
                  <a:pt x="301752" y="512064"/>
                  <a:pt x="320040" y="530352"/>
                  <a:pt x="347472" y="530352"/>
                </a:cubicBezTo>
                <a:cubicBezTo>
                  <a:pt x="365760" y="530352"/>
                  <a:pt x="384048" y="512064"/>
                  <a:pt x="384048" y="493776"/>
                </a:cubicBezTo>
                <a:moveTo>
                  <a:pt x="73152" y="649224"/>
                </a:moveTo>
                <a:cubicBezTo>
                  <a:pt x="73152" y="630936"/>
                  <a:pt x="54864" y="612648"/>
                  <a:pt x="36576" y="612648"/>
                </a:cubicBezTo>
                <a:cubicBezTo>
                  <a:pt x="18288" y="612648"/>
                  <a:pt x="0" y="630936"/>
                  <a:pt x="0" y="649224"/>
                </a:cubicBezTo>
                <a:cubicBezTo>
                  <a:pt x="0" y="667512"/>
                  <a:pt x="18288" y="685800"/>
                  <a:pt x="36576" y="685800"/>
                </a:cubicBezTo>
                <a:cubicBezTo>
                  <a:pt x="54864" y="685800"/>
                  <a:pt x="73152" y="667512"/>
                  <a:pt x="73152" y="649224"/>
                </a:cubicBezTo>
                <a:moveTo>
                  <a:pt x="384048" y="649224"/>
                </a:moveTo>
                <a:cubicBezTo>
                  <a:pt x="384048" y="630936"/>
                  <a:pt x="365760" y="612648"/>
                  <a:pt x="347472" y="612648"/>
                </a:cubicBezTo>
                <a:cubicBezTo>
                  <a:pt x="320040" y="612648"/>
                  <a:pt x="301752" y="630936"/>
                  <a:pt x="301752" y="649224"/>
                </a:cubicBezTo>
                <a:cubicBezTo>
                  <a:pt x="301752" y="667512"/>
                  <a:pt x="320040" y="685800"/>
                  <a:pt x="347472" y="685800"/>
                </a:cubicBezTo>
                <a:cubicBezTo>
                  <a:pt x="365760" y="685800"/>
                  <a:pt x="384048" y="667512"/>
                  <a:pt x="384048" y="649224"/>
                </a:cubicBezTo>
                <a:moveTo>
                  <a:pt x="493776" y="612648"/>
                </a:moveTo>
                <a:cubicBezTo>
                  <a:pt x="512064" y="612648"/>
                  <a:pt x="530352" y="630936"/>
                  <a:pt x="530352" y="649224"/>
                </a:cubicBezTo>
                <a:cubicBezTo>
                  <a:pt x="530352" y="667512"/>
                  <a:pt x="512064" y="685800"/>
                  <a:pt x="493776" y="685800"/>
                </a:cubicBezTo>
                <a:cubicBezTo>
                  <a:pt x="475488" y="685800"/>
                  <a:pt x="457200" y="667512"/>
                  <a:pt x="457200" y="649224"/>
                </a:cubicBezTo>
                <a:cubicBezTo>
                  <a:pt x="457200" y="630936"/>
                  <a:pt x="475488" y="612648"/>
                  <a:pt x="493776" y="612648"/>
                </a:cubicBezTo>
                <a:moveTo>
                  <a:pt x="228600" y="649224"/>
                </a:moveTo>
                <a:cubicBezTo>
                  <a:pt x="228600" y="630936"/>
                  <a:pt x="210312" y="612648"/>
                  <a:pt x="192024" y="612648"/>
                </a:cubicBezTo>
                <a:cubicBezTo>
                  <a:pt x="173736" y="612648"/>
                  <a:pt x="155448" y="630936"/>
                  <a:pt x="155448" y="649224"/>
                </a:cubicBezTo>
                <a:cubicBezTo>
                  <a:pt x="155448" y="667512"/>
                  <a:pt x="173736" y="685800"/>
                  <a:pt x="192024" y="685800"/>
                </a:cubicBezTo>
                <a:cubicBezTo>
                  <a:pt x="210312" y="685800"/>
                  <a:pt x="228600" y="667512"/>
                  <a:pt x="228600" y="649224"/>
                </a:cubicBezTo>
                <a:moveTo>
                  <a:pt x="649224" y="612648"/>
                </a:moveTo>
                <a:cubicBezTo>
                  <a:pt x="667512" y="612648"/>
                  <a:pt x="685800" y="630936"/>
                  <a:pt x="685800" y="649224"/>
                </a:cubicBezTo>
                <a:cubicBezTo>
                  <a:pt x="685800" y="667512"/>
                  <a:pt x="667512" y="685800"/>
                  <a:pt x="649224" y="685800"/>
                </a:cubicBezTo>
                <a:cubicBezTo>
                  <a:pt x="630936" y="685800"/>
                  <a:pt x="612648" y="667512"/>
                  <a:pt x="612648" y="649224"/>
                </a:cubicBezTo>
                <a:cubicBezTo>
                  <a:pt x="612648" y="630936"/>
                  <a:pt x="630936" y="612648"/>
                  <a:pt x="649224" y="612648"/>
                </a:cubicBezTo>
                <a:moveTo>
                  <a:pt x="36576" y="457200"/>
                </a:moveTo>
                <a:cubicBezTo>
                  <a:pt x="54864" y="457200"/>
                  <a:pt x="73152" y="475488"/>
                  <a:pt x="73152" y="493776"/>
                </a:cubicBezTo>
                <a:cubicBezTo>
                  <a:pt x="73152" y="512064"/>
                  <a:pt x="54864" y="530352"/>
                  <a:pt x="36576" y="530352"/>
                </a:cubicBezTo>
                <a:cubicBezTo>
                  <a:pt x="18288" y="530352"/>
                  <a:pt x="0" y="512064"/>
                  <a:pt x="0" y="493776"/>
                </a:cubicBezTo>
                <a:cubicBezTo>
                  <a:pt x="0" y="475488"/>
                  <a:pt x="18288" y="457200"/>
                  <a:pt x="36576" y="457200"/>
                </a:cubicBezTo>
                <a:moveTo>
                  <a:pt x="530352" y="493776"/>
                </a:moveTo>
                <a:cubicBezTo>
                  <a:pt x="530352" y="475488"/>
                  <a:pt x="512064" y="457200"/>
                  <a:pt x="493776" y="457200"/>
                </a:cubicBezTo>
                <a:cubicBezTo>
                  <a:pt x="475488" y="457200"/>
                  <a:pt x="457200" y="475488"/>
                  <a:pt x="457200" y="493776"/>
                </a:cubicBezTo>
                <a:cubicBezTo>
                  <a:pt x="457200" y="512064"/>
                  <a:pt x="475488" y="530352"/>
                  <a:pt x="493776" y="530352"/>
                </a:cubicBezTo>
                <a:cubicBezTo>
                  <a:pt x="512064" y="530352"/>
                  <a:pt x="530352" y="512064"/>
                  <a:pt x="530352" y="493776"/>
                </a:cubicBezTo>
                <a:moveTo>
                  <a:pt x="192024" y="457200"/>
                </a:moveTo>
                <a:cubicBezTo>
                  <a:pt x="210312" y="457200"/>
                  <a:pt x="228600" y="475488"/>
                  <a:pt x="228600" y="493776"/>
                </a:cubicBezTo>
                <a:cubicBezTo>
                  <a:pt x="228600" y="512064"/>
                  <a:pt x="210312" y="530352"/>
                  <a:pt x="192024" y="530352"/>
                </a:cubicBezTo>
                <a:cubicBezTo>
                  <a:pt x="173736" y="530352"/>
                  <a:pt x="155448" y="512064"/>
                  <a:pt x="155448" y="493776"/>
                </a:cubicBezTo>
                <a:cubicBezTo>
                  <a:pt x="155448" y="475488"/>
                  <a:pt x="173736" y="457200"/>
                  <a:pt x="192024" y="457200"/>
                </a:cubicBezTo>
                <a:moveTo>
                  <a:pt x="685800" y="493776"/>
                </a:moveTo>
                <a:cubicBezTo>
                  <a:pt x="685800" y="475488"/>
                  <a:pt x="667512" y="457200"/>
                  <a:pt x="649224" y="457200"/>
                </a:cubicBezTo>
                <a:cubicBezTo>
                  <a:pt x="630936" y="457200"/>
                  <a:pt x="612648" y="475488"/>
                  <a:pt x="612648" y="493776"/>
                </a:cubicBezTo>
                <a:cubicBezTo>
                  <a:pt x="612648" y="512064"/>
                  <a:pt x="630936" y="530352"/>
                  <a:pt x="649224" y="530352"/>
                </a:cubicBezTo>
                <a:cubicBezTo>
                  <a:pt x="667512" y="530352"/>
                  <a:pt x="685800" y="512064"/>
                  <a:pt x="685800" y="493776"/>
                </a:cubicBezTo>
                <a:moveTo>
                  <a:pt x="73152" y="347472"/>
                </a:moveTo>
                <a:cubicBezTo>
                  <a:pt x="73152" y="320040"/>
                  <a:pt x="54864" y="301752"/>
                  <a:pt x="36576" y="301752"/>
                </a:cubicBezTo>
                <a:cubicBezTo>
                  <a:pt x="18288" y="301752"/>
                  <a:pt x="0" y="320040"/>
                  <a:pt x="0" y="347472"/>
                </a:cubicBezTo>
                <a:cubicBezTo>
                  <a:pt x="0" y="365760"/>
                  <a:pt x="18288" y="384048"/>
                  <a:pt x="36576" y="384048"/>
                </a:cubicBezTo>
                <a:cubicBezTo>
                  <a:pt x="54864" y="384048"/>
                  <a:pt x="73152" y="365760"/>
                  <a:pt x="73152" y="347472"/>
                </a:cubicBezTo>
                <a:moveTo>
                  <a:pt x="493776" y="301752"/>
                </a:moveTo>
                <a:cubicBezTo>
                  <a:pt x="512064" y="301752"/>
                  <a:pt x="530352" y="320040"/>
                  <a:pt x="530352" y="347472"/>
                </a:cubicBezTo>
                <a:cubicBezTo>
                  <a:pt x="530352" y="365760"/>
                  <a:pt x="512064" y="384048"/>
                  <a:pt x="493776" y="384048"/>
                </a:cubicBezTo>
                <a:cubicBezTo>
                  <a:pt x="475488" y="384048"/>
                  <a:pt x="457200" y="365760"/>
                  <a:pt x="457200" y="347472"/>
                </a:cubicBezTo>
                <a:cubicBezTo>
                  <a:pt x="457200" y="320040"/>
                  <a:pt x="475488" y="301752"/>
                  <a:pt x="493776" y="301752"/>
                </a:cubicBezTo>
                <a:moveTo>
                  <a:pt x="228600" y="347472"/>
                </a:moveTo>
                <a:cubicBezTo>
                  <a:pt x="228600" y="320040"/>
                  <a:pt x="210312" y="301752"/>
                  <a:pt x="192024" y="301752"/>
                </a:cubicBezTo>
                <a:cubicBezTo>
                  <a:pt x="173736" y="301752"/>
                  <a:pt x="155448" y="320040"/>
                  <a:pt x="155448" y="347472"/>
                </a:cubicBezTo>
                <a:cubicBezTo>
                  <a:pt x="155448" y="365760"/>
                  <a:pt x="173736" y="384048"/>
                  <a:pt x="192024" y="384048"/>
                </a:cubicBezTo>
                <a:cubicBezTo>
                  <a:pt x="210312" y="384048"/>
                  <a:pt x="228600" y="365760"/>
                  <a:pt x="228600" y="347472"/>
                </a:cubicBezTo>
                <a:moveTo>
                  <a:pt x="649224" y="301752"/>
                </a:moveTo>
                <a:cubicBezTo>
                  <a:pt x="667512" y="301752"/>
                  <a:pt x="685800" y="320040"/>
                  <a:pt x="685800" y="347472"/>
                </a:cubicBezTo>
                <a:cubicBezTo>
                  <a:pt x="685800" y="365760"/>
                  <a:pt x="667512" y="384048"/>
                  <a:pt x="649224" y="384048"/>
                </a:cubicBezTo>
                <a:cubicBezTo>
                  <a:pt x="630936" y="384048"/>
                  <a:pt x="612648" y="365760"/>
                  <a:pt x="612648" y="347472"/>
                </a:cubicBezTo>
                <a:cubicBezTo>
                  <a:pt x="612648" y="320040"/>
                  <a:pt x="630936" y="301752"/>
                  <a:pt x="649224" y="301752"/>
                </a:cubicBezTo>
                <a:moveTo>
                  <a:pt x="36576" y="155448"/>
                </a:moveTo>
                <a:cubicBezTo>
                  <a:pt x="54864" y="155448"/>
                  <a:pt x="73152" y="173736"/>
                  <a:pt x="73152" y="192024"/>
                </a:cubicBezTo>
                <a:cubicBezTo>
                  <a:pt x="73152" y="210312"/>
                  <a:pt x="54864" y="228600"/>
                  <a:pt x="36576" y="228600"/>
                </a:cubicBezTo>
                <a:cubicBezTo>
                  <a:pt x="18288" y="228600"/>
                  <a:pt x="0" y="210312"/>
                  <a:pt x="0" y="192024"/>
                </a:cubicBezTo>
                <a:cubicBezTo>
                  <a:pt x="0" y="173736"/>
                  <a:pt x="18288" y="155448"/>
                  <a:pt x="36576" y="155448"/>
                </a:cubicBezTo>
                <a:moveTo>
                  <a:pt x="530352" y="192024"/>
                </a:moveTo>
                <a:cubicBezTo>
                  <a:pt x="530352" y="173736"/>
                  <a:pt x="512064" y="155448"/>
                  <a:pt x="493776" y="155448"/>
                </a:cubicBezTo>
                <a:cubicBezTo>
                  <a:pt x="475488" y="155448"/>
                  <a:pt x="457200" y="173736"/>
                  <a:pt x="457200" y="192024"/>
                </a:cubicBezTo>
                <a:cubicBezTo>
                  <a:pt x="457200" y="210312"/>
                  <a:pt x="475488" y="228600"/>
                  <a:pt x="493776" y="228600"/>
                </a:cubicBezTo>
                <a:cubicBezTo>
                  <a:pt x="512064" y="228600"/>
                  <a:pt x="530352" y="210312"/>
                  <a:pt x="530352" y="192024"/>
                </a:cubicBezTo>
                <a:moveTo>
                  <a:pt x="192024" y="155448"/>
                </a:moveTo>
                <a:cubicBezTo>
                  <a:pt x="210312" y="155448"/>
                  <a:pt x="228600" y="173736"/>
                  <a:pt x="228600" y="192024"/>
                </a:cubicBezTo>
                <a:cubicBezTo>
                  <a:pt x="228600" y="210312"/>
                  <a:pt x="210312" y="228600"/>
                  <a:pt x="192024" y="228600"/>
                </a:cubicBezTo>
                <a:cubicBezTo>
                  <a:pt x="173736" y="228600"/>
                  <a:pt x="155448" y="210312"/>
                  <a:pt x="155448" y="192024"/>
                </a:cubicBezTo>
                <a:cubicBezTo>
                  <a:pt x="155448" y="173736"/>
                  <a:pt x="173736" y="155448"/>
                  <a:pt x="192024" y="155448"/>
                </a:cubicBezTo>
                <a:moveTo>
                  <a:pt x="685800" y="192024"/>
                </a:moveTo>
                <a:cubicBezTo>
                  <a:pt x="685800" y="173736"/>
                  <a:pt x="667512" y="155448"/>
                  <a:pt x="649224" y="155448"/>
                </a:cubicBezTo>
                <a:cubicBezTo>
                  <a:pt x="630936" y="155448"/>
                  <a:pt x="612648" y="173736"/>
                  <a:pt x="612648" y="192024"/>
                </a:cubicBezTo>
                <a:cubicBezTo>
                  <a:pt x="612648" y="210312"/>
                  <a:pt x="630936" y="228600"/>
                  <a:pt x="649224" y="228600"/>
                </a:cubicBezTo>
                <a:cubicBezTo>
                  <a:pt x="667512" y="228600"/>
                  <a:pt x="685800" y="210312"/>
                  <a:pt x="685800" y="192024"/>
                </a:cubicBezTo>
                <a:moveTo>
                  <a:pt x="73152" y="36576"/>
                </a:moveTo>
                <a:cubicBezTo>
                  <a:pt x="73152" y="18288"/>
                  <a:pt x="54864" y="0"/>
                  <a:pt x="36576" y="0"/>
                </a:cubicBezTo>
                <a:cubicBezTo>
                  <a:pt x="18288" y="0"/>
                  <a:pt x="0" y="18288"/>
                  <a:pt x="0" y="36576"/>
                </a:cubicBezTo>
                <a:cubicBezTo>
                  <a:pt x="0" y="54864"/>
                  <a:pt x="18288" y="73152"/>
                  <a:pt x="36576" y="73152"/>
                </a:cubicBezTo>
                <a:cubicBezTo>
                  <a:pt x="54864" y="73152"/>
                  <a:pt x="73152" y="54864"/>
                  <a:pt x="73152" y="36576"/>
                </a:cubicBezTo>
                <a:moveTo>
                  <a:pt x="493776" y="0"/>
                </a:moveTo>
                <a:cubicBezTo>
                  <a:pt x="512064" y="0"/>
                  <a:pt x="530352" y="18288"/>
                  <a:pt x="530352" y="36576"/>
                </a:cubicBezTo>
                <a:cubicBezTo>
                  <a:pt x="530352" y="54864"/>
                  <a:pt x="512064" y="73152"/>
                  <a:pt x="493776" y="73152"/>
                </a:cubicBezTo>
                <a:cubicBezTo>
                  <a:pt x="475488" y="73152"/>
                  <a:pt x="457200" y="54864"/>
                  <a:pt x="457200" y="36576"/>
                </a:cubicBezTo>
                <a:cubicBezTo>
                  <a:pt x="457200" y="18288"/>
                  <a:pt x="475488" y="0"/>
                  <a:pt x="493776" y="0"/>
                </a:cubicBezTo>
                <a:moveTo>
                  <a:pt x="228600" y="36576"/>
                </a:moveTo>
                <a:cubicBezTo>
                  <a:pt x="228600" y="18288"/>
                  <a:pt x="210312" y="0"/>
                  <a:pt x="192024" y="0"/>
                </a:cubicBezTo>
                <a:cubicBezTo>
                  <a:pt x="173736" y="0"/>
                  <a:pt x="155448" y="18288"/>
                  <a:pt x="155448" y="36576"/>
                </a:cubicBezTo>
                <a:cubicBezTo>
                  <a:pt x="155448" y="54864"/>
                  <a:pt x="173736" y="73152"/>
                  <a:pt x="192024" y="73152"/>
                </a:cubicBezTo>
                <a:cubicBezTo>
                  <a:pt x="210312" y="73152"/>
                  <a:pt x="228600" y="54864"/>
                  <a:pt x="228600" y="36576"/>
                </a:cubicBezTo>
                <a:moveTo>
                  <a:pt x="649224" y="0"/>
                </a:moveTo>
                <a:cubicBezTo>
                  <a:pt x="667512" y="0"/>
                  <a:pt x="685800" y="18288"/>
                  <a:pt x="685800" y="36576"/>
                </a:cubicBezTo>
                <a:cubicBezTo>
                  <a:pt x="685800" y="54864"/>
                  <a:pt x="667512" y="73152"/>
                  <a:pt x="649224" y="73152"/>
                </a:cubicBezTo>
                <a:cubicBezTo>
                  <a:pt x="630936" y="73152"/>
                  <a:pt x="612648" y="54864"/>
                  <a:pt x="612648" y="36576"/>
                </a:cubicBezTo>
                <a:cubicBezTo>
                  <a:pt x="612648" y="18288"/>
                  <a:pt x="630936" y="0"/>
                  <a:pt x="649224" y="0"/>
                </a:cubicBezTo>
              </a:path>
            </a:pathLst>
          </a:custGeom>
          <a:solidFill>
            <a:schemeClr val="lt1">
              <a:alpha val="40000"/>
            </a:schemeClr>
          </a:solidFill>
        </p:spPr>
      </p:sp>
      <p:sp>
        <p:nvSpPr>
          <p:cNvPr id="2" name="标题 1"/>
          <p:cNvSpPr>
            <a:spLocks noGrp="1"/>
          </p:cNvSpPr>
          <p:nvPr>
            <p:ph type="ctrTitle" hasCustomPrompt="1"/>
            <p:custDataLst>
              <p:tags r:id="rId5"/>
            </p:custDataLst>
          </p:nvPr>
        </p:nvSpPr>
        <p:spPr>
          <a:xfrm>
            <a:off x="1019350" y="2640236"/>
            <a:ext cx="5991049" cy="1937529"/>
          </a:xfrm>
        </p:spPr>
        <p:txBody>
          <a:bodyPr wrap="square" anchor="b">
            <a:normAutofit/>
          </a:bodyPr>
          <a:lstStyle>
            <a:lvl1pPr algn="l">
              <a:lnSpc>
                <a:spcPct val="100000"/>
              </a:lnSpc>
              <a:defRPr sz="5800">
                <a:latin typeface="+mj-lt"/>
              </a:defRPr>
            </a:lvl1pPr>
          </a:lstStyle>
          <a:p>
            <a:r>
              <a:rPr lang="en-US" dirty="0">
                <a:latin typeface="+mj-lt"/>
              </a:rPr>
              <a:t>Click to add title</a:t>
            </a:r>
            <a:endParaRPr lang="en-US" dirty="0"/>
          </a:p>
        </p:txBody>
      </p:sp>
      <p:sp>
        <p:nvSpPr>
          <p:cNvPr id="4" name="日期占位符 3"/>
          <p:cNvSpPr>
            <a:spLocks noGrp="1"/>
          </p:cNvSpPr>
          <p:nvPr>
            <p:ph type="dt" sz="half" idx="10"/>
            <p:custDataLst>
              <p:tags r:id="rId6"/>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7"/>
            </p:custDataLst>
          </p:nvPr>
        </p:nvSpPr>
        <p:spPr/>
        <p:txBody>
          <a:bodyPr>
            <a:normAutofit/>
          </a:bodyPr>
          <a:lstStyle/>
          <a:p>
            <a:endParaRPr lang="en-US" dirty="0"/>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
        <p:nvSpPr>
          <p:cNvPr id="24" name="署名占位符 10"/>
          <p:cNvSpPr>
            <a:spLocks noGrp="1"/>
          </p:cNvSpPr>
          <p:nvPr>
            <p:ph type="body" sz="quarter" idx="17" hasCustomPrompt="1"/>
            <p:custDataLst>
              <p:tags r:id="rId9"/>
            </p:custDataLst>
          </p:nvPr>
        </p:nvSpPr>
        <p:spPr>
          <a:xfrm>
            <a:off x="1019351" y="4765896"/>
            <a:ext cx="5985754" cy="746381"/>
          </a:xfrm>
        </p:spPr>
        <p:txBody>
          <a:bodyPr wrap="square" anchor="t">
            <a:normAutofit/>
          </a:bodyPr>
          <a:lstStyle>
            <a:lvl1pPr marL="0" indent="0" algn="l">
              <a:lnSpc>
                <a:spcPct val="100000"/>
              </a:lnSpc>
              <a:buNone/>
              <a:defRPr sz="2400">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60000"/>
            <a:ext cx="10800000" cy="720000"/>
          </a:xfrm>
        </p:spPr>
        <p:txBody>
          <a:bodyPr wrap="square" lIns="0" tIns="0" rIns="0" bIns="0" anchor="b">
            <a:normAutofit/>
          </a:bodyPr>
          <a:lstStyle>
            <a:lvl1pPr algn="l">
              <a:defRPr sz="3600">
                <a:latin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3"/>
            </p:custDataLst>
          </p:nvPr>
        </p:nvSpPr>
        <p:spPr/>
        <p:txBody>
          <a:bodyPr wrap="square">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4"/>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5"/>
            </p:custDataLst>
          </p:nvPr>
        </p:nvSpPr>
        <p:spPr/>
        <p:txBody>
          <a:bodyPr/>
          <a:lstStyle/>
          <a:p>
            <a:endParaRPr 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Catalog Slide">
    <p:spTree>
      <p:nvGrpSpPr>
        <p:cNvPr id="1" name=""/>
        <p:cNvGrpSpPr/>
        <p:nvPr/>
      </p:nvGrpSpPr>
      <p:grpSpPr>
        <a:xfrm>
          <a:off x="0" y="0"/>
          <a:ext cx="0" cy="0"/>
          <a:chOff x="0" y="0"/>
          <a:chExt cx="0" cy="0"/>
        </a:xfrm>
      </p:grpSpPr>
      <p:sp>
        <p:nvSpPr>
          <p:cNvPr id="4" name="Vector 15_#color_$accent1_$accent2-2055&amp;13184"/>
          <p:cNvSpPr/>
          <p:nvPr userDrawn="1">
            <p:custDataLst>
              <p:tags r:id="rId2"/>
            </p:custDataLst>
          </p:nvPr>
        </p:nvSpPr>
        <p:spPr>
          <a:xfrm>
            <a:off x="0" y="4315968"/>
            <a:ext cx="12188952" cy="2542032"/>
          </a:xfrm>
          <a:custGeom>
            <a:avLst/>
            <a:gdLst/>
            <a:ahLst/>
            <a:cxnLst/>
            <a:rect l="l" t="t" r="r" b="b"/>
            <a:pathLst>
              <a:path w="12188952" h="2542032">
                <a:moveTo>
                  <a:pt x="12188952" y="347472"/>
                </a:moveTo>
                <a:lnTo>
                  <a:pt x="12188952" y="2542032"/>
                </a:lnTo>
                <a:lnTo>
                  <a:pt x="0" y="2542032"/>
                </a:lnTo>
                <a:lnTo>
                  <a:pt x="0" y="841248"/>
                </a:lnTo>
                <a:cubicBezTo>
                  <a:pt x="859536" y="329184"/>
                  <a:pt x="2176272" y="0"/>
                  <a:pt x="3712464" y="0"/>
                </a:cubicBezTo>
                <a:cubicBezTo>
                  <a:pt x="4736592" y="0"/>
                  <a:pt x="5779008" y="283464"/>
                  <a:pt x="6830568" y="566928"/>
                </a:cubicBezTo>
                <a:cubicBezTo>
                  <a:pt x="7882128" y="850392"/>
                  <a:pt x="8942832" y="1133856"/>
                  <a:pt x="9985248" y="1133856"/>
                </a:cubicBezTo>
                <a:cubicBezTo>
                  <a:pt x="10835640" y="1133856"/>
                  <a:pt x="11594592" y="786384"/>
                  <a:pt x="12188952" y="347472"/>
                </a:cubicBezTo>
              </a:path>
            </a:pathLst>
          </a:custGeom>
          <a:gradFill>
            <a:gsLst>
              <a:gs pos="0">
                <a:schemeClr val="accent1">
                  <a:alpha val="100000"/>
                </a:schemeClr>
              </a:gs>
              <a:gs pos="100000">
                <a:schemeClr val="accent2">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5" name="Vector 21_#color_$accent1_$accent2-2055&amp;13187"/>
          <p:cNvSpPr/>
          <p:nvPr userDrawn="1">
            <p:custDataLst>
              <p:tags r:id="rId3"/>
            </p:custDataLst>
          </p:nvPr>
        </p:nvSpPr>
        <p:spPr>
          <a:xfrm>
            <a:off x="0" y="4059936"/>
            <a:ext cx="12188952" cy="2798064"/>
          </a:xfrm>
          <a:custGeom>
            <a:avLst/>
            <a:gdLst/>
            <a:ahLst/>
            <a:cxnLst/>
            <a:rect l="l" t="t" r="r" b="b"/>
            <a:pathLst>
              <a:path w="12188952" h="2798064">
                <a:moveTo>
                  <a:pt x="12188952" y="146304"/>
                </a:moveTo>
                <a:lnTo>
                  <a:pt x="12188952" y="2798064"/>
                </a:lnTo>
                <a:lnTo>
                  <a:pt x="0" y="2798064"/>
                </a:lnTo>
                <a:lnTo>
                  <a:pt x="0" y="694944"/>
                </a:lnTo>
                <a:cubicBezTo>
                  <a:pt x="850392" y="274320"/>
                  <a:pt x="2066544" y="0"/>
                  <a:pt x="3456432" y="0"/>
                </a:cubicBezTo>
                <a:cubicBezTo>
                  <a:pt x="4480560" y="0"/>
                  <a:pt x="5532120" y="283464"/>
                  <a:pt x="6574536" y="566928"/>
                </a:cubicBezTo>
                <a:cubicBezTo>
                  <a:pt x="7635240" y="850392"/>
                  <a:pt x="8686800" y="1133856"/>
                  <a:pt x="9729216" y="1133856"/>
                </a:cubicBezTo>
                <a:cubicBezTo>
                  <a:pt x="10716768" y="1133856"/>
                  <a:pt x="11567160" y="667512"/>
                  <a:pt x="12188952" y="146304"/>
                </a:cubicBezTo>
              </a:path>
            </a:pathLst>
          </a:custGeom>
          <a:gradFill>
            <a:gsLst>
              <a:gs pos="0">
                <a:schemeClr val="accent1">
                  <a:alpha val="60000"/>
                </a:schemeClr>
              </a:gs>
              <a:gs pos="100000">
                <a:schemeClr val="accent2">
                  <a:alpha val="6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6" name="Vector 17_#color_$accent1_$accent2-2055&amp;13190"/>
          <p:cNvSpPr/>
          <p:nvPr userDrawn="1">
            <p:custDataLst>
              <p:tags r:id="rId4"/>
            </p:custDataLst>
          </p:nvPr>
        </p:nvSpPr>
        <p:spPr>
          <a:xfrm>
            <a:off x="6065520" y="0"/>
            <a:ext cx="6126480" cy="978408"/>
          </a:xfrm>
          <a:custGeom>
            <a:avLst/>
            <a:gdLst/>
            <a:ahLst/>
            <a:cxnLst/>
            <a:rect l="l" t="t" r="r" b="b"/>
            <a:pathLst>
              <a:path w="6126480" h="978408">
                <a:moveTo>
                  <a:pt x="6126480" y="978408"/>
                </a:moveTo>
                <a:cubicBezTo>
                  <a:pt x="5568696" y="621792"/>
                  <a:pt x="4672584" y="201168"/>
                  <a:pt x="3822192" y="283464"/>
                </a:cubicBezTo>
                <a:cubicBezTo>
                  <a:pt x="3200400" y="347472"/>
                  <a:pt x="2880360" y="457200"/>
                  <a:pt x="2606040" y="548640"/>
                </a:cubicBezTo>
                <a:cubicBezTo>
                  <a:pt x="2295144" y="658368"/>
                  <a:pt x="2048256" y="740664"/>
                  <a:pt x="1481328" y="694944"/>
                </a:cubicBezTo>
                <a:cubicBezTo>
                  <a:pt x="841248" y="640080"/>
                  <a:pt x="320040" y="347472"/>
                  <a:pt x="0" y="0"/>
                </a:cubicBezTo>
                <a:lnTo>
                  <a:pt x="6126480" y="0"/>
                </a:lnTo>
                <a:lnTo>
                  <a:pt x="6126480" y="978408"/>
                </a:lnTo>
              </a:path>
            </a:pathLst>
          </a:custGeom>
          <a:gradFill>
            <a:gsLst>
              <a:gs pos="0">
                <a:schemeClr val="accent1">
                  <a:alpha val="100000"/>
                </a:schemeClr>
              </a:gs>
              <a:gs pos="100000">
                <a:schemeClr val="accent2">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hasCustomPrompt="1"/>
            <p:custDataLst>
              <p:tags r:id="rId5"/>
            </p:custDataLst>
          </p:nvPr>
        </p:nvSpPr>
        <p:spPr>
          <a:xfrm>
            <a:off x="1043622" y="1149400"/>
            <a:ext cx="3920535" cy="1081088"/>
          </a:xfrm>
        </p:spPr>
        <p:txBody>
          <a:bodyPr wrap="square" anchor="b">
            <a:normAutofit/>
          </a:bodyPr>
          <a:lstStyle>
            <a:lvl1pPr>
              <a:defRPr sz="5000">
                <a:latin typeface="+mj-lt"/>
              </a:defRPr>
            </a:lvl1pPr>
          </a:lstStyle>
          <a:p>
            <a:r>
              <a:rPr lang="en-US" dirty="0">
                <a:latin typeface="+mj-lt"/>
              </a:rPr>
              <a:t>Click to add title</a:t>
            </a:r>
            <a:endParaRPr lang="en-US" dirty="0"/>
          </a:p>
        </p:txBody>
      </p:sp>
      <p:sp>
        <p:nvSpPr>
          <p:cNvPr id="7" name="日期占位符 3"/>
          <p:cNvSpPr>
            <a:spLocks noGrp="1"/>
          </p:cNvSpPr>
          <p:nvPr>
            <p:ph type="dt" sz="half" idx="10"/>
            <p:custDataLst>
              <p:tags r:id="rId6"/>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7"/>
            </p:custDataLst>
          </p:nvPr>
        </p:nvSpPr>
        <p:spPr/>
        <p:txBody>
          <a:bodyPr/>
          <a:lstStyle/>
          <a:p>
            <a:endParaRPr 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Section Header">
    <p:spTree>
      <p:nvGrpSpPr>
        <p:cNvPr id="1" name=""/>
        <p:cNvGrpSpPr/>
        <p:nvPr/>
      </p:nvGrpSpPr>
      <p:grpSpPr>
        <a:xfrm>
          <a:off x="0" y="0"/>
          <a:ext cx="0" cy="0"/>
          <a:chOff x="0" y="0"/>
          <a:chExt cx="0" cy="0"/>
        </a:xfrm>
      </p:grpSpPr>
      <p:sp>
        <p:nvSpPr>
          <p:cNvPr id="10" name="Ellipse 26_#color_$accent1_$accent2-2055&amp;13199"/>
          <p:cNvSpPr/>
          <p:nvPr userDrawn="1">
            <p:custDataLst>
              <p:tags r:id="rId2"/>
            </p:custDataLst>
          </p:nvPr>
        </p:nvSpPr>
        <p:spPr>
          <a:xfrm>
            <a:off x="9500616" y="0"/>
            <a:ext cx="1335024" cy="676656"/>
          </a:xfrm>
          <a:custGeom>
            <a:avLst/>
            <a:gdLst/>
            <a:ahLst/>
            <a:cxnLst/>
            <a:rect l="l" t="t" r="r" b="b"/>
            <a:pathLst>
              <a:path w="1335024" h="676656">
                <a:moveTo>
                  <a:pt x="667512" y="676656"/>
                </a:moveTo>
                <a:cubicBezTo>
                  <a:pt x="1033272" y="676656"/>
                  <a:pt x="1335024" y="374904"/>
                  <a:pt x="1335024" y="9144"/>
                </a:cubicBezTo>
                <a:cubicBezTo>
                  <a:pt x="1335024" y="0"/>
                  <a:pt x="1335024" y="0"/>
                  <a:pt x="1335024" y="0"/>
                </a:cubicBezTo>
                <a:lnTo>
                  <a:pt x="0" y="0"/>
                </a:lnTo>
                <a:cubicBezTo>
                  <a:pt x="0" y="0"/>
                  <a:pt x="0" y="0"/>
                  <a:pt x="0" y="9144"/>
                </a:cubicBezTo>
                <a:cubicBezTo>
                  <a:pt x="0" y="374904"/>
                  <a:pt x="301752" y="676656"/>
                  <a:pt x="667512" y="676656"/>
                </a:cubicBezTo>
              </a:path>
            </a:pathLst>
          </a:custGeom>
          <a:gradFill>
            <a:gsLst>
              <a:gs pos="0">
                <a:schemeClr val="accent1">
                  <a:alpha val="100000"/>
                </a:schemeClr>
              </a:gs>
              <a:gs pos="100000">
                <a:schemeClr val="accent2">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hasCustomPrompt="1"/>
            <p:custDataLst>
              <p:tags r:id="rId3"/>
            </p:custDataLst>
          </p:nvPr>
        </p:nvSpPr>
        <p:spPr>
          <a:xfrm>
            <a:off x="6282055" y="3444875"/>
            <a:ext cx="5441315" cy="2473960"/>
          </a:xfrm>
        </p:spPr>
        <p:txBody>
          <a:bodyPr wrap="square" anchor="t">
            <a:normAutofit/>
          </a:bodyPr>
          <a:lstStyle>
            <a:lvl1pPr algn="l">
              <a:defRPr sz="5000">
                <a:latin typeface="+mj-lt"/>
              </a:defRPr>
            </a:lvl1pPr>
          </a:lstStyle>
          <a:p>
            <a:r>
              <a:rPr lang="en-US" dirty="0">
                <a:latin typeface="+mj-lt"/>
              </a:rPr>
              <a:t>Click to add title</a:t>
            </a:r>
            <a:endParaRPr lang="en-US" dirty="0"/>
          </a:p>
        </p:txBody>
      </p:sp>
      <p:sp>
        <p:nvSpPr>
          <p:cNvPr id="8" name="节编号 3"/>
          <p:cNvSpPr>
            <a:spLocks noGrp="1"/>
          </p:cNvSpPr>
          <p:nvPr>
            <p:ph type="body" sz="quarter" idx="13" hasCustomPrompt="1"/>
            <p:custDataLst>
              <p:tags r:id="rId4"/>
            </p:custDataLst>
          </p:nvPr>
        </p:nvSpPr>
        <p:spPr>
          <a:xfrm>
            <a:off x="6282055" y="1912620"/>
            <a:ext cx="5450205" cy="1438910"/>
          </a:xfrm>
        </p:spPr>
        <p:txBody>
          <a:bodyPr wrap="none" anchor="b">
            <a:noAutofit/>
          </a:bodyPr>
          <a:lstStyle>
            <a:lvl1pPr marL="0" indent="0" algn="l">
              <a:buNone/>
              <a:defRPr sz="8800">
                <a:solidFill>
                  <a:schemeClr val="accent1"/>
                </a:solidFill>
                <a:latin typeface="+mn-lt"/>
              </a:defRPr>
            </a:lvl1pPr>
          </a:lstStyle>
          <a:p>
            <a:pPr lvl="0"/>
            <a:r>
              <a:rPr lang="en-US" dirty="0">
                <a:latin typeface="+mn-lt"/>
              </a:rPr>
              <a:t>text</a:t>
            </a:r>
            <a:endParaRPr lang="en-US" dirty="0"/>
          </a:p>
        </p:txBody>
      </p:sp>
      <p:sp>
        <p:nvSpPr>
          <p:cNvPr id="4" name="日期占位符 4"/>
          <p:cNvSpPr>
            <a:spLocks noGrp="1"/>
          </p:cNvSpPr>
          <p:nvPr>
            <p:ph type="dt" sz="half" idx="10"/>
            <p:custDataLst>
              <p:tags r:id="rId5"/>
            </p:custDataLst>
          </p:nvPr>
        </p:nvSpPr>
        <p:spPr/>
        <p:txBody>
          <a:bodyPr wrap="square">
            <a:normAutofit/>
          </a:bodyPr>
          <a:lstStyle/>
          <a:p>
            <a:r>
              <a:rPr lang="en-US"/>
              <a:t>Date Area</a:t>
            </a:r>
            <a:endParaRPr lang="en-US"/>
          </a:p>
        </p:txBody>
      </p:sp>
      <p:sp>
        <p:nvSpPr>
          <p:cNvPr id="5" name="页脚占位符 5"/>
          <p:cNvSpPr>
            <a:spLocks noGrp="1"/>
          </p:cNvSpPr>
          <p:nvPr>
            <p:ph type="ftr" sz="quarter" idx="11"/>
            <p:custDataLst>
              <p:tags r:id="rId6"/>
            </p:custDataLst>
          </p:nvPr>
        </p:nvSpPr>
        <p:spPr/>
        <p:txBody>
          <a:bodyPr/>
          <a:lstStyle/>
          <a:p>
            <a:endParaRPr lang="en-US"/>
          </a:p>
        </p:txBody>
      </p:sp>
      <p:sp>
        <p:nvSpPr>
          <p:cNvPr id="6"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en-US" smtClean="0"/>
            </a:fld>
            <a:endParaRPr lang="en-US"/>
          </a:p>
        </p:txBody>
      </p:sp>
      <p:sp>
        <p:nvSpPr>
          <p:cNvPr id="12" name="Vector 4_#color_$accent1_$accent2-2055&amp;13277"/>
          <p:cNvSpPr/>
          <p:nvPr userDrawn="1">
            <p:custDataLst>
              <p:tags r:id="rId8"/>
            </p:custDataLst>
          </p:nvPr>
        </p:nvSpPr>
        <p:spPr>
          <a:xfrm rot="16860000">
            <a:off x="5302250" y="4690110"/>
            <a:ext cx="898525" cy="939165"/>
          </a:xfrm>
          <a:custGeom>
            <a:avLst/>
            <a:gdLst/>
            <a:ahLst/>
            <a:cxnLst/>
            <a:rect l="l" t="t" r="r" b="b"/>
            <a:pathLst>
              <a:path w="1216152" h="1271016">
                <a:moveTo>
                  <a:pt x="1051560" y="384048"/>
                </a:moveTo>
                <a:cubicBezTo>
                  <a:pt x="832104" y="36576"/>
                  <a:pt x="603504" y="-18288"/>
                  <a:pt x="502920" y="0"/>
                </a:cubicBezTo>
                <a:cubicBezTo>
                  <a:pt x="356616" y="45720"/>
                  <a:pt x="274320" y="118872"/>
                  <a:pt x="173736" y="301752"/>
                </a:cubicBezTo>
                <a:cubicBezTo>
                  <a:pt x="64008" y="493776"/>
                  <a:pt x="-109728" y="923544"/>
                  <a:pt x="100584" y="1152144"/>
                </a:cubicBezTo>
                <a:cubicBezTo>
                  <a:pt x="310896" y="1380744"/>
                  <a:pt x="1014984" y="1243584"/>
                  <a:pt x="1133856" y="1088136"/>
                </a:cubicBezTo>
                <a:cubicBezTo>
                  <a:pt x="1252728" y="941832"/>
                  <a:pt x="1271016" y="722376"/>
                  <a:pt x="1051560" y="384048"/>
                </a:cubicBezTo>
              </a:path>
            </a:pathLst>
          </a:custGeom>
          <a:gradFill>
            <a:gsLst>
              <a:gs pos="0">
                <a:schemeClr val="accent1">
                  <a:alpha val="80000"/>
                </a:schemeClr>
              </a:gs>
              <a:gs pos="100000">
                <a:schemeClr val="accent2">
                  <a:alpha val="80000"/>
                </a:schemeClr>
              </a:gs>
            </a:gsLst>
            <a:lin ang="9934013"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4" name="任意多边形: 形状 13"/>
          <p:cNvSpPr/>
          <p:nvPr userDrawn="1">
            <p:custDataLst>
              <p:tags r:id="rId9"/>
            </p:custDataLst>
          </p:nvPr>
        </p:nvSpPr>
        <p:spPr>
          <a:xfrm flipH="1">
            <a:off x="0" y="0"/>
            <a:ext cx="6188638" cy="6858000"/>
          </a:xfrm>
          <a:custGeom>
            <a:avLst/>
            <a:gdLst>
              <a:gd name="connsiteX0" fmla="*/ 6006520 w 6188638"/>
              <a:gd name="connsiteY0" fmla="*/ 0 h 6858000"/>
              <a:gd name="connsiteX1" fmla="*/ 428680 w 6188638"/>
              <a:gd name="connsiteY1" fmla="*/ 0 h 6858000"/>
              <a:gd name="connsiteX2" fmla="*/ 35488 w 6188638"/>
              <a:gd name="connsiteY2" fmla="*/ 1463040 h 6858000"/>
              <a:gd name="connsiteX3" fmla="*/ 1580824 w 6188638"/>
              <a:gd name="connsiteY3" fmla="*/ 2157984 h 6858000"/>
              <a:gd name="connsiteX4" fmla="*/ 3327328 w 6188638"/>
              <a:gd name="connsiteY4" fmla="*/ 3191256 h 6858000"/>
              <a:gd name="connsiteX5" fmla="*/ 2705536 w 6188638"/>
              <a:gd name="connsiteY5" fmla="*/ 4608576 h 6858000"/>
              <a:gd name="connsiteX6" fmla="*/ 2422072 w 6188638"/>
              <a:gd name="connsiteY6" fmla="*/ 6858000 h 6858000"/>
              <a:gd name="connsiteX7" fmla="*/ 4982392 w 6188638"/>
              <a:gd name="connsiteY7" fmla="*/ 6858000 h 6858000"/>
              <a:gd name="connsiteX8" fmla="*/ 6171040 w 6188638"/>
              <a:gd name="connsiteY8" fmla="*/ 5774615 h 6858000"/>
              <a:gd name="connsiteX9" fmla="*/ 6188638 w 6188638"/>
              <a:gd name="connsiteY9" fmla="*/ 5764128 h 6858000"/>
              <a:gd name="connsiteX10" fmla="*/ 6188638 w 6188638"/>
              <a:gd name="connsiteY10" fmla="*/ 519278 h 6858000"/>
              <a:gd name="connsiteX11" fmla="*/ 6175184 w 6188638"/>
              <a:gd name="connsiteY11" fmla="*/ 476979 h 6858000"/>
              <a:gd name="connsiteX12" fmla="*/ 6134536 w 6188638"/>
              <a:gd name="connsiteY12" fmla="*/ 320040 h 6858000"/>
              <a:gd name="connsiteX13" fmla="*/ 6006520 w 6188638"/>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8638" h="6858000">
                <a:moveTo>
                  <a:pt x="6006520" y="0"/>
                </a:moveTo>
                <a:lnTo>
                  <a:pt x="428680" y="0"/>
                </a:lnTo>
                <a:cubicBezTo>
                  <a:pt x="108640" y="420624"/>
                  <a:pt x="-83384" y="914400"/>
                  <a:pt x="35488" y="1463040"/>
                </a:cubicBezTo>
                <a:cubicBezTo>
                  <a:pt x="181792" y="2103120"/>
                  <a:pt x="867592" y="2130552"/>
                  <a:pt x="1580824" y="2157984"/>
                </a:cubicBezTo>
                <a:cubicBezTo>
                  <a:pt x="2385496" y="2185416"/>
                  <a:pt x="3235888" y="2221992"/>
                  <a:pt x="3327328" y="3191256"/>
                </a:cubicBezTo>
                <a:cubicBezTo>
                  <a:pt x="3400480" y="3959352"/>
                  <a:pt x="3053008" y="4288536"/>
                  <a:pt x="2705536" y="4608576"/>
                </a:cubicBezTo>
                <a:cubicBezTo>
                  <a:pt x="2248336" y="5047488"/>
                  <a:pt x="1809424" y="5458968"/>
                  <a:pt x="2422072" y="6858000"/>
                </a:cubicBezTo>
                <a:lnTo>
                  <a:pt x="4982392" y="6858000"/>
                </a:lnTo>
                <a:cubicBezTo>
                  <a:pt x="5342437" y="6465951"/>
                  <a:pt x="5730485" y="6059900"/>
                  <a:pt x="6171040" y="5774615"/>
                </a:cubicBezTo>
                <a:lnTo>
                  <a:pt x="6188638" y="5764128"/>
                </a:lnTo>
                <a:lnTo>
                  <a:pt x="6188638" y="519278"/>
                </a:lnTo>
                <a:lnTo>
                  <a:pt x="6175184" y="476979"/>
                </a:lnTo>
                <a:cubicBezTo>
                  <a:pt x="6160682" y="426625"/>
                  <a:pt x="6147109" y="374333"/>
                  <a:pt x="6134536" y="320040"/>
                </a:cubicBezTo>
                <a:cubicBezTo>
                  <a:pt x="6107104" y="210312"/>
                  <a:pt x="6061384" y="100584"/>
                  <a:pt x="6006520" y="0"/>
                </a:cubicBezTo>
                <a:close/>
              </a:path>
            </a:pathLst>
          </a:custGeom>
          <a:gradFill>
            <a:gsLst>
              <a:gs pos="100000">
                <a:schemeClr val="accent1">
                  <a:alpha val="100000"/>
                </a:schemeClr>
              </a:gs>
              <a:gs pos="0">
                <a:schemeClr val="accent2">
                  <a:alpha val="43000"/>
                </a:schemeClr>
              </a:gs>
            </a:gsLst>
            <a:lin ang="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cs typeface="Arial" panose="020B0604020202020204" pitchFamily="34" charset="0"/>
            </a:endParaRPr>
          </a:p>
        </p:txBody>
      </p:sp>
      <p:sp>
        <p:nvSpPr>
          <p:cNvPr id="16" name="任意多边形: 形状 15"/>
          <p:cNvSpPr/>
          <p:nvPr userDrawn="1">
            <p:custDataLst>
              <p:tags r:id="rId10"/>
            </p:custDataLst>
          </p:nvPr>
        </p:nvSpPr>
        <p:spPr>
          <a:xfrm flipH="1">
            <a:off x="1" y="0"/>
            <a:ext cx="5854289" cy="6858000"/>
          </a:xfrm>
          <a:custGeom>
            <a:avLst/>
            <a:gdLst>
              <a:gd name="connsiteX0" fmla="*/ 5717129 w 5854289"/>
              <a:gd name="connsiteY0" fmla="*/ 0 h 6858000"/>
              <a:gd name="connsiteX1" fmla="*/ 742793 w 5854289"/>
              <a:gd name="connsiteY1" fmla="*/ 0 h 6858000"/>
              <a:gd name="connsiteX2" fmla="*/ 38705 w 5854289"/>
              <a:gd name="connsiteY2" fmla="*/ 1828800 h 6858000"/>
              <a:gd name="connsiteX3" fmla="*/ 1574897 w 5854289"/>
              <a:gd name="connsiteY3" fmla="*/ 2523744 h 6858000"/>
              <a:gd name="connsiteX4" fmla="*/ 3330545 w 5854289"/>
              <a:gd name="connsiteY4" fmla="*/ 3557016 h 6858000"/>
              <a:gd name="connsiteX5" fmla="*/ 2708753 w 5854289"/>
              <a:gd name="connsiteY5" fmla="*/ 4974336 h 6858000"/>
              <a:gd name="connsiteX6" fmla="*/ 2278985 w 5854289"/>
              <a:gd name="connsiteY6" fmla="*/ 6858000 h 6858000"/>
              <a:gd name="connsiteX7" fmla="*/ 5323937 w 5854289"/>
              <a:gd name="connsiteY7" fmla="*/ 6858000 h 6858000"/>
              <a:gd name="connsiteX8" fmla="*/ 5821142 w 5854289"/>
              <a:gd name="connsiteY8" fmla="*/ 6397371 h 6858000"/>
              <a:gd name="connsiteX9" fmla="*/ 5854289 w 5854289"/>
              <a:gd name="connsiteY9" fmla="*/ 6371012 h 6858000"/>
              <a:gd name="connsiteX10" fmla="*/ 5854289 w 5854289"/>
              <a:gd name="connsiteY10" fmla="*/ 1422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4289" h="6858000">
                <a:moveTo>
                  <a:pt x="5717129" y="0"/>
                </a:moveTo>
                <a:lnTo>
                  <a:pt x="742793" y="0"/>
                </a:lnTo>
                <a:cubicBezTo>
                  <a:pt x="258161" y="502920"/>
                  <a:pt x="-125887" y="1106424"/>
                  <a:pt x="38705" y="1828800"/>
                </a:cubicBezTo>
                <a:cubicBezTo>
                  <a:pt x="185009" y="2468880"/>
                  <a:pt x="870809" y="2496312"/>
                  <a:pt x="1574897" y="2523744"/>
                </a:cubicBezTo>
                <a:cubicBezTo>
                  <a:pt x="2388713" y="2551176"/>
                  <a:pt x="3239105" y="2587752"/>
                  <a:pt x="3330545" y="3557016"/>
                </a:cubicBezTo>
                <a:cubicBezTo>
                  <a:pt x="3403697" y="4315968"/>
                  <a:pt x="3047081" y="4654296"/>
                  <a:pt x="2708753" y="4974336"/>
                </a:cubicBezTo>
                <a:cubicBezTo>
                  <a:pt x="2297273" y="5367528"/>
                  <a:pt x="1894937" y="5751576"/>
                  <a:pt x="2278985" y="6858000"/>
                </a:cubicBezTo>
                <a:lnTo>
                  <a:pt x="5323937" y="6858000"/>
                </a:lnTo>
                <a:cubicBezTo>
                  <a:pt x="5483957" y="6697980"/>
                  <a:pt x="5648549" y="6540246"/>
                  <a:pt x="5821142" y="6397371"/>
                </a:cubicBezTo>
                <a:lnTo>
                  <a:pt x="5854289" y="6371012"/>
                </a:lnTo>
                <a:lnTo>
                  <a:pt x="5854289" y="142280"/>
                </a:lnTo>
                <a:close/>
              </a:path>
            </a:pathLst>
          </a:custGeom>
          <a:gradFill>
            <a:gsLst>
              <a:gs pos="100000">
                <a:schemeClr val="accent1">
                  <a:alpha val="100000"/>
                </a:schemeClr>
              </a:gs>
              <a:gs pos="0">
                <a:schemeClr val="accent2">
                  <a:alpha val="100000"/>
                </a:schemeClr>
              </a:gs>
            </a:gsLst>
            <a:lin ang="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cs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60000"/>
            <a:ext cx="10800000" cy="720000"/>
          </a:xfrm>
        </p:spPr>
        <p:txBody>
          <a:bodyPr vert="horz" wrap="square" lIns="0" tIns="0" rIns="0" bIns="0" rtlCol="0" anchor="b">
            <a:noAutofit/>
          </a:bodyPr>
          <a:lstStyle>
            <a:lvl1pPr algn="l">
              <a:defRPr lang="en-US" sz="3600"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3"/>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4"/>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5"/>
            </p:custDataLst>
          </p:nvPr>
        </p:nvSpPr>
        <p:spPr/>
        <p:txBody>
          <a:bodyPr wrap="square">
            <a:normAutofit/>
          </a:bodyPr>
          <a:lstStyle/>
          <a:p>
            <a:r>
              <a:rPr lang="en-US"/>
              <a:t>Date Area</a:t>
            </a:r>
            <a:endParaRPr lang="en-US"/>
          </a:p>
        </p:txBody>
      </p:sp>
      <p:sp>
        <p:nvSpPr>
          <p:cNvPr id="6" name="页脚占位符 5"/>
          <p:cNvSpPr>
            <a:spLocks noGrp="1"/>
          </p:cNvSpPr>
          <p:nvPr>
            <p:ph type="ftr" sz="quarter" idx="11"/>
            <p:custDataLst>
              <p:tags r:id="rId6"/>
            </p:custDataLst>
          </p:nvPr>
        </p:nvSpPr>
        <p:spPr/>
        <p:txBody>
          <a:bodyPr/>
          <a:lstStyle/>
          <a:p>
            <a:endParaRPr 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60000"/>
            <a:ext cx="10800000" cy="720000"/>
          </a:xfrm>
        </p:spPr>
        <p:txBody>
          <a:bodyPr vert="horz" wrap="square" lIns="0" tIns="0" rIns="0" bIns="0" rtlCol="0" anchor="b">
            <a:normAutofit/>
          </a:bodyPr>
          <a:lstStyle>
            <a:lvl1pPr algn="l">
              <a:defRPr lang="en-US" sz="3600" dirty="0">
                <a:latin typeface="+mj-lt"/>
              </a:defRPr>
            </a:lvl1pPr>
          </a:lstStyle>
          <a:p>
            <a:pPr lvl="0"/>
            <a:r>
              <a:rPr lang="en-US" dirty="0">
                <a:latin typeface="+mj-lt"/>
              </a:rPr>
              <a:t>Click to add title</a:t>
            </a:r>
            <a:endParaRPr lang="en-US" dirty="0"/>
          </a:p>
        </p:txBody>
      </p:sp>
      <p:sp>
        <p:nvSpPr>
          <p:cNvPr id="3" name="文本占位符 2"/>
          <p:cNvSpPr>
            <a:spLocks noGrp="1"/>
          </p:cNvSpPr>
          <p:nvPr>
            <p:ph type="body" idx="1" hasCustomPrompt="1"/>
            <p:custDataLst>
              <p:tags r:id="rId3"/>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4"/>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5"/>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6"/>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7"/>
            </p:custDataLst>
          </p:nvPr>
        </p:nvSpPr>
        <p:spPr/>
        <p:txBody>
          <a:bodyPr wrap="square">
            <a:normAutofit/>
          </a:bodyPr>
          <a:lstStyle/>
          <a:p>
            <a:r>
              <a:rPr lang="en-US"/>
              <a:t>Date Area</a:t>
            </a:r>
            <a:endParaRPr lang="en-US"/>
          </a:p>
        </p:txBody>
      </p:sp>
      <p:sp>
        <p:nvSpPr>
          <p:cNvPr id="8" name="页脚占位符 7"/>
          <p:cNvSpPr>
            <a:spLocks noGrp="1"/>
          </p:cNvSpPr>
          <p:nvPr>
            <p:ph type="ftr" sz="quarter" idx="11"/>
            <p:custDataLst>
              <p:tags r:id="rId8"/>
            </p:custDataLst>
          </p:nvPr>
        </p:nvSpPr>
        <p:spPr/>
        <p:txBody>
          <a:bodyPr/>
          <a:lstStyle/>
          <a:p>
            <a:endParaRPr 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60000"/>
            <a:ext cx="10800000" cy="720000"/>
          </a:xfrm>
        </p:spPr>
        <p:txBody>
          <a:bodyPr wrap="square" lIns="0" tIns="0" rIns="0" bIns="0" anchor="b">
            <a:normAutofit/>
          </a:bodyPr>
          <a:lstStyle>
            <a:lvl1pPr algn="l">
              <a:defRPr sz="3600">
                <a:latin typeface="+mj-lt"/>
              </a:defRPr>
            </a:lvl1pPr>
          </a:lstStyle>
          <a:p>
            <a:r>
              <a:rPr lang="en-US" dirty="0">
                <a:latin typeface="+mj-lt"/>
              </a:rPr>
              <a:t>Click to add title</a:t>
            </a:r>
            <a:endParaRPr lang="en-US" dirty="0"/>
          </a:p>
        </p:txBody>
      </p:sp>
      <p:sp>
        <p:nvSpPr>
          <p:cNvPr id="3"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p>
            <a:endParaRPr 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5" name="Ellipse 26_#color_$accent1_$accent2-2055&amp;13205"/>
          <p:cNvSpPr/>
          <p:nvPr userDrawn="1">
            <p:custDataLst>
              <p:tags r:id="rId2"/>
            </p:custDataLst>
          </p:nvPr>
        </p:nvSpPr>
        <p:spPr>
          <a:xfrm>
            <a:off x="0" y="5934456"/>
            <a:ext cx="886968" cy="923544"/>
          </a:xfrm>
          <a:custGeom>
            <a:avLst/>
            <a:gdLst/>
            <a:ahLst/>
            <a:cxnLst/>
            <a:rect l="l" t="t" r="r" b="b"/>
            <a:pathLst>
              <a:path w="886968" h="923544">
                <a:moveTo>
                  <a:pt x="832104" y="923544"/>
                </a:moveTo>
                <a:lnTo>
                  <a:pt x="0" y="923544"/>
                </a:lnTo>
                <a:lnTo>
                  <a:pt x="0" y="36576"/>
                </a:lnTo>
                <a:cubicBezTo>
                  <a:pt x="73152" y="9144"/>
                  <a:pt x="146304" y="0"/>
                  <a:pt x="219456" y="0"/>
                </a:cubicBezTo>
                <a:cubicBezTo>
                  <a:pt x="594360" y="0"/>
                  <a:pt x="886968" y="301752"/>
                  <a:pt x="886968" y="667512"/>
                </a:cubicBezTo>
                <a:cubicBezTo>
                  <a:pt x="886968" y="758952"/>
                  <a:pt x="868680" y="850392"/>
                  <a:pt x="832104" y="923544"/>
                </a:cubicBezTo>
              </a:path>
            </a:pathLst>
          </a:custGeom>
          <a:gradFill>
            <a:gsLst>
              <a:gs pos="0">
                <a:schemeClr val="accent1">
                  <a:alpha val="100000"/>
                </a:schemeClr>
              </a:gs>
              <a:gs pos="100000">
                <a:schemeClr val="accent2">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lstStyle/>
          <a:p>
            <a:endParaRPr lang="en-US">
              <a:cs typeface="Arial" panose="020B0604020202020204" pitchFamily="34" charset="0"/>
            </a:endParaRPr>
          </a:p>
        </p:txBody>
      </p:sp>
      <p:sp>
        <p:nvSpPr>
          <p:cNvPr id="2" name="日期占位符 1"/>
          <p:cNvSpPr>
            <a:spLocks noGrp="1"/>
          </p:cNvSpPr>
          <p:nvPr>
            <p:ph type="dt" sz="half" idx="10"/>
            <p:custDataLst>
              <p:tags r:id="rId3"/>
            </p:custDataLst>
          </p:nvPr>
        </p:nvSpPr>
        <p:spPr/>
        <p:txBody>
          <a:bodyPr wrap="square">
            <a:normAutofit/>
          </a:bodyPr>
          <a:lstStyle>
            <a:lvl1pPr>
              <a:defRPr>
                <a:latin typeface="+mn-lt"/>
                <a:ea typeface="+mn-lt"/>
              </a:defRPr>
            </a:lvl1pPr>
          </a:lstStyle>
          <a:p>
            <a:r>
              <a:rPr lang="en-US"/>
              <a:t>Date Area</a:t>
            </a:r>
            <a:endParaRPr lang="en-US"/>
          </a:p>
        </p:txBody>
      </p:sp>
      <p:sp>
        <p:nvSpPr>
          <p:cNvPr id="3" name="页脚占位符 2"/>
          <p:cNvSpPr>
            <a:spLocks noGrp="1"/>
          </p:cNvSpPr>
          <p:nvPr>
            <p:ph type="ftr" sz="quarter" idx="11"/>
            <p:custDataLst>
              <p:tags r:id="rId4"/>
            </p:custDataLst>
          </p:nvPr>
        </p:nvSpPr>
        <p:spPr/>
        <p:txBody>
          <a:bodyPr/>
          <a:lstStyle>
            <a:lvl1pPr>
              <a:defRPr>
                <a:latin typeface="+mn-lt"/>
                <a:ea typeface="+mn-lt"/>
              </a:defRPr>
            </a:lvl1pPr>
          </a:lstStyle>
          <a:p>
            <a:endParaRPr lang="en-US"/>
          </a:p>
        </p:txBody>
      </p:sp>
      <p:sp>
        <p:nvSpPr>
          <p:cNvPr id="4" name="灯片编号占位符 3"/>
          <p:cNvSpPr>
            <a:spLocks noGrp="1"/>
          </p:cNvSpPr>
          <p:nvPr>
            <p:ph type="sldNum" sz="quarter" idx="12"/>
            <p:custDataLst>
              <p:tags r:id="rId5"/>
            </p:custDataLst>
          </p:nvPr>
        </p:nvSpPr>
        <p:spPr/>
        <p:txBody>
          <a:bodyPr wrap="square">
            <a:normAutofit/>
          </a:bodyPr>
          <a:lstStyle>
            <a:lvl1pPr>
              <a:defRPr>
                <a:latin typeface="+mn-lt"/>
                <a:ea typeface="+mn-lt"/>
              </a:defRPr>
            </a:lvl1pPr>
          </a:lstStyle>
          <a:p>
            <a:fld id="{BE5F26B5-172A-4DC2-B0B7-181CFC56B87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2BCAC75-4BFB-4427-BE01-4E07F7D1565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Content Only">
    <p:spTree>
      <p:nvGrpSpPr>
        <p:cNvPr id="1" name=""/>
        <p:cNvGrpSpPr/>
        <p:nvPr/>
      </p:nvGrpSpPr>
      <p:grpSpPr>
        <a:xfrm>
          <a:off x="0" y="0"/>
          <a:ext cx="0" cy="0"/>
          <a:chOff x="0" y="0"/>
          <a:chExt cx="0" cy="0"/>
        </a:xfrm>
      </p:grpSpPr>
      <p:sp>
        <p:nvSpPr>
          <p:cNvPr id="2" name="Ellipse 26_#color_$accent1_$accent2-2055&amp;13205"/>
          <p:cNvSpPr/>
          <p:nvPr userDrawn="1">
            <p:custDataLst>
              <p:tags r:id="rId2"/>
            </p:custDataLst>
          </p:nvPr>
        </p:nvSpPr>
        <p:spPr>
          <a:xfrm>
            <a:off x="0" y="5934456"/>
            <a:ext cx="886968" cy="923544"/>
          </a:xfrm>
          <a:custGeom>
            <a:avLst/>
            <a:gdLst/>
            <a:ahLst/>
            <a:cxnLst/>
            <a:rect l="l" t="t" r="r" b="b"/>
            <a:pathLst>
              <a:path w="886968" h="923544">
                <a:moveTo>
                  <a:pt x="832104" y="923544"/>
                </a:moveTo>
                <a:lnTo>
                  <a:pt x="0" y="923544"/>
                </a:lnTo>
                <a:lnTo>
                  <a:pt x="0" y="36576"/>
                </a:lnTo>
                <a:cubicBezTo>
                  <a:pt x="73152" y="9144"/>
                  <a:pt x="146304" y="0"/>
                  <a:pt x="219456" y="0"/>
                </a:cubicBezTo>
                <a:cubicBezTo>
                  <a:pt x="594360" y="0"/>
                  <a:pt x="886968" y="301752"/>
                  <a:pt x="886968" y="667512"/>
                </a:cubicBezTo>
                <a:cubicBezTo>
                  <a:pt x="886968" y="758952"/>
                  <a:pt x="868680" y="850392"/>
                  <a:pt x="832104" y="923544"/>
                </a:cubicBezTo>
              </a:path>
            </a:pathLst>
          </a:custGeom>
          <a:gradFill>
            <a:gsLst>
              <a:gs pos="0">
                <a:schemeClr val="accent1">
                  <a:alpha val="100000"/>
                </a:schemeClr>
              </a:gs>
              <a:gs pos="100000">
                <a:schemeClr val="accent2">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lstStyle/>
          <a:p>
            <a:endParaRPr lang="en-US">
              <a:cs typeface="Arial" panose="020B0604020202020204" pitchFamily="34" charset="0"/>
            </a:endParaRPr>
          </a:p>
        </p:txBody>
      </p:sp>
      <p:sp>
        <p:nvSpPr>
          <p:cNvPr id="3" name="内容占位符 1"/>
          <p:cNvSpPr>
            <a:spLocks noGrp="1"/>
          </p:cNvSpPr>
          <p:nvPr>
            <p:ph idx="1" hasCustomPrompt="1"/>
            <p:custDataLst>
              <p:tags r:id="rId3"/>
            </p:custDataLst>
          </p:nvPr>
        </p:nvSpPr>
        <p:spPr>
          <a:xfrm>
            <a:off x="695960" y="360045"/>
            <a:ext cx="10801985" cy="5817870"/>
          </a:xfrm>
        </p:spPr>
        <p:txBody>
          <a:bodyPr wrap="square">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latin typeface="+mn-lt"/>
              </a:rPr>
              <a:t>Click to add text</a:t>
            </a:r>
            <a:endParaRPr lang="en-US" dirty="0"/>
          </a:p>
        </p:txBody>
      </p:sp>
      <p:sp>
        <p:nvSpPr>
          <p:cNvPr id="4" name="日期占位符 2"/>
          <p:cNvSpPr>
            <a:spLocks noGrp="1"/>
          </p:cNvSpPr>
          <p:nvPr>
            <p:ph type="dt" sz="half" idx="10"/>
            <p:custDataLst>
              <p:tags r:id="rId4"/>
            </p:custDataLst>
          </p:nvPr>
        </p:nvSpPr>
        <p:spPr/>
        <p:txBody>
          <a:bodyPr wrap="square">
            <a:normAutofit/>
          </a:bodyPr>
          <a:lstStyle/>
          <a:p>
            <a:r>
              <a:rPr lang="en-US"/>
              <a:t>Date Area</a:t>
            </a:r>
            <a:endParaRPr lang="en-US"/>
          </a:p>
        </p:txBody>
      </p:sp>
      <p:sp>
        <p:nvSpPr>
          <p:cNvPr id="5" name="页脚占位符 3"/>
          <p:cNvSpPr>
            <a:spLocks noGrp="1"/>
          </p:cNvSpPr>
          <p:nvPr>
            <p:ph type="ftr" sz="quarter" idx="11"/>
            <p:custDataLst>
              <p:tags r:id="rId5"/>
            </p:custDataLst>
          </p:nvPr>
        </p:nvSpPr>
        <p:spPr/>
        <p:txBody>
          <a:bodyPr/>
          <a:lstStyle/>
          <a:p>
            <a:endParaRPr lang="en-US"/>
          </a:p>
        </p:txBody>
      </p:sp>
      <p:sp>
        <p:nvSpPr>
          <p:cNvPr id="6" name="灯片编号占位符 4"/>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60000"/>
            <a:ext cx="10800000" cy="720000"/>
          </a:xfrm>
        </p:spPr>
        <p:txBody>
          <a:bodyPr vert="horz" wrap="square" lIns="0" tIns="0" rIns="0" bIns="0" rtlCol="0" anchor="b">
            <a:normAutofit/>
          </a:bodyPr>
          <a:lstStyle>
            <a:lvl1pPr algn="l">
              <a:defRPr lang="en-US" sz="3600" dirty="0">
                <a:latin typeface="+mj-lt"/>
              </a:defRPr>
            </a:lvl1pPr>
          </a:lstStyle>
          <a:p>
            <a:pPr lvl="0"/>
            <a:r>
              <a:rPr lang="en-US" dirty="0">
                <a:latin typeface="+mj-lt"/>
              </a:rPr>
              <a:t>Click to add title</a:t>
            </a:r>
            <a:endParaRPr 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4"/>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5"/>
            </p:custDataLst>
          </p:nvPr>
        </p:nvSpPr>
        <p:spPr/>
        <p:txBody>
          <a:bodyPr/>
          <a:lstStyle/>
          <a:p>
            <a:endParaRPr 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sp>
        <p:nvSpPr>
          <p:cNvPr id="7" name="Ellipse 26_#color_$accent1_$accent2-2055&amp;13265"/>
          <p:cNvSpPr/>
          <p:nvPr userDrawn="1">
            <p:custDataLst>
              <p:tags r:id="rId2"/>
            </p:custDataLst>
          </p:nvPr>
        </p:nvSpPr>
        <p:spPr>
          <a:xfrm>
            <a:off x="749808" y="0"/>
            <a:ext cx="1170432" cy="585216"/>
          </a:xfrm>
          <a:custGeom>
            <a:avLst/>
            <a:gdLst/>
            <a:ahLst/>
            <a:cxnLst/>
            <a:rect l="l" t="t" r="r" b="b"/>
            <a:pathLst>
              <a:path w="1170432" h="585216">
                <a:moveTo>
                  <a:pt x="585216" y="585216"/>
                </a:moveTo>
                <a:cubicBezTo>
                  <a:pt x="905256" y="585216"/>
                  <a:pt x="1170432" y="320040"/>
                  <a:pt x="1170432" y="0"/>
                </a:cubicBezTo>
                <a:lnTo>
                  <a:pt x="0" y="0"/>
                </a:lnTo>
                <a:cubicBezTo>
                  <a:pt x="0" y="320040"/>
                  <a:pt x="265176" y="585216"/>
                  <a:pt x="585216" y="585216"/>
                </a:cubicBezTo>
              </a:path>
            </a:pathLst>
          </a:custGeom>
          <a:gradFill>
            <a:gsLst>
              <a:gs pos="0">
                <a:schemeClr val="accent1">
                  <a:alpha val="100000"/>
                </a:schemeClr>
              </a:gs>
              <a:gs pos="100000">
                <a:schemeClr val="accent2">
                  <a:alpha val="100000"/>
                </a:schemeClr>
              </a:gs>
            </a:gsLst>
            <a:lin ang="54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8" name="Vector 15_#color_$accent1_$accent2-2055&amp;13268"/>
          <p:cNvSpPr/>
          <p:nvPr userDrawn="1">
            <p:custDataLst>
              <p:tags r:id="rId3"/>
            </p:custDataLst>
          </p:nvPr>
        </p:nvSpPr>
        <p:spPr>
          <a:xfrm>
            <a:off x="0" y="3355848"/>
            <a:ext cx="12188952" cy="3502152"/>
          </a:xfrm>
          <a:custGeom>
            <a:avLst/>
            <a:gdLst/>
            <a:ahLst/>
            <a:cxnLst/>
            <a:rect l="l" t="t" r="r" b="b"/>
            <a:pathLst>
              <a:path w="12188952" h="3502152">
                <a:moveTo>
                  <a:pt x="12188952" y="877824"/>
                </a:moveTo>
                <a:lnTo>
                  <a:pt x="12188952" y="3502152"/>
                </a:lnTo>
                <a:lnTo>
                  <a:pt x="0" y="3502152"/>
                </a:lnTo>
                <a:lnTo>
                  <a:pt x="0" y="713232"/>
                </a:lnTo>
                <a:cubicBezTo>
                  <a:pt x="630936" y="1133856"/>
                  <a:pt x="1655064" y="1591056"/>
                  <a:pt x="2880360" y="1591056"/>
                </a:cubicBezTo>
                <a:cubicBezTo>
                  <a:pt x="3867912" y="1591056"/>
                  <a:pt x="4727448" y="1225296"/>
                  <a:pt x="5623560" y="841248"/>
                </a:cubicBezTo>
                <a:cubicBezTo>
                  <a:pt x="6601968" y="420624"/>
                  <a:pt x="7626096" y="-18288"/>
                  <a:pt x="8906256" y="0"/>
                </a:cubicBezTo>
                <a:cubicBezTo>
                  <a:pt x="10131552" y="18288"/>
                  <a:pt x="11311128" y="438912"/>
                  <a:pt x="12188952" y="877824"/>
                </a:cubicBezTo>
              </a:path>
            </a:pathLst>
          </a:custGeom>
          <a:gradFill>
            <a:gsLst>
              <a:gs pos="0">
                <a:schemeClr val="accent1">
                  <a:alpha val="100000"/>
                </a:schemeClr>
              </a:gs>
              <a:gs pos="100000">
                <a:schemeClr val="accent2">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9" name="Vector 16_#color_$accent1_$accent2-2055&amp;13271"/>
          <p:cNvSpPr/>
          <p:nvPr userDrawn="1">
            <p:custDataLst>
              <p:tags r:id="rId4"/>
            </p:custDataLst>
          </p:nvPr>
        </p:nvSpPr>
        <p:spPr>
          <a:xfrm>
            <a:off x="0" y="3099816"/>
            <a:ext cx="12188952" cy="3758184"/>
          </a:xfrm>
          <a:custGeom>
            <a:avLst/>
            <a:gdLst/>
            <a:ahLst/>
            <a:cxnLst/>
            <a:rect l="l" t="t" r="r" b="b"/>
            <a:pathLst>
              <a:path w="12188952" h="3758184">
                <a:moveTo>
                  <a:pt x="12188952" y="1152144"/>
                </a:moveTo>
                <a:lnTo>
                  <a:pt x="12188952" y="3758184"/>
                </a:lnTo>
                <a:lnTo>
                  <a:pt x="0" y="3758184"/>
                </a:lnTo>
                <a:lnTo>
                  <a:pt x="0" y="1005840"/>
                </a:lnTo>
                <a:cubicBezTo>
                  <a:pt x="612648" y="1325880"/>
                  <a:pt x="1435608" y="1591056"/>
                  <a:pt x="2377440" y="1591056"/>
                </a:cubicBezTo>
                <a:cubicBezTo>
                  <a:pt x="3364992" y="1591056"/>
                  <a:pt x="4224528" y="1225296"/>
                  <a:pt x="5111496" y="841248"/>
                </a:cubicBezTo>
                <a:cubicBezTo>
                  <a:pt x="6099048" y="420624"/>
                  <a:pt x="7123176" y="-18288"/>
                  <a:pt x="8394192" y="0"/>
                </a:cubicBezTo>
                <a:cubicBezTo>
                  <a:pt x="9875520" y="27432"/>
                  <a:pt x="11292840" y="630936"/>
                  <a:pt x="12188952" y="1152144"/>
                </a:cubicBezTo>
              </a:path>
            </a:pathLst>
          </a:custGeom>
          <a:gradFill>
            <a:gsLst>
              <a:gs pos="0">
                <a:schemeClr val="accent1">
                  <a:alpha val="60000"/>
                </a:schemeClr>
              </a:gs>
              <a:gs pos="100000">
                <a:schemeClr val="accent2">
                  <a:alpha val="60000"/>
                </a:schemeClr>
              </a:gs>
            </a:gsLst>
            <a:lin ang="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a:p>
        </p:txBody>
      </p:sp>
      <p:sp>
        <p:nvSpPr>
          <p:cNvPr id="13" name="Union_#color-2055&amp;13237"/>
          <p:cNvSpPr/>
          <p:nvPr userDrawn="1">
            <p:custDataLst>
              <p:tags r:id="rId5"/>
            </p:custDataLst>
          </p:nvPr>
        </p:nvSpPr>
        <p:spPr>
          <a:xfrm>
            <a:off x="11128248" y="5788152"/>
            <a:ext cx="685800" cy="685800"/>
          </a:xfrm>
          <a:custGeom>
            <a:avLst/>
            <a:gdLst/>
            <a:ahLst/>
            <a:cxnLst/>
            <a:rect l="l" t="t" r="r" b="b"/>
            <a:pathLst>
              <a:path w="685800" h="685800">
                <a:moveTo>
                  <a:pt x="347472" y="0"/>
                </a:moveTo>
                <a:cubicBezTo>
                  <a:pt x="365760" y="0"/>
                  <a:pt x="384048" y="18288"/>
                  <a:pt x="384048" y="36576"/>
                </a:cubicBezTo>
                <a:cubicBezTo>
                  <a:pt x="384048" y="54864"/>
                  <a:pt x="365760" y="73152"/>
                  <a:pt x="347472" y="73152"/>
                </a:cubicBezTo>
                <a:cubicBezTo>
                  <a:pt x="320040" y="73152"/>
                  <a:pt x="301752" y="54864"/>
                  <a:pt x="301752" y="36576"/>
                </a:cubicBezTo>
                <a:cubicBezTo>
                  <a:pt x="301752" y="18288"/>
                  <a:pt x="320040" y="0"/>
                  <a:pt x="347472" y="0"/>
                </a:cubicBezTo>
                <a:moveTo>
                  <a:pt x="384048" y="192024"/>
                </a:moveTo>
                <a:cubicBezTo>
                  <a:pt x="384048" y="173736"/>
                  <a:pt x="365760" y="155448"/>
                  <a:pt x="347472" y="155448"/>
                </a:cubicBezTo>
                <a:cubicBezTo>
                  <a:pt x="320040" y="155448"/>
                  <a:pt x="301752" y="173736"/>
                  <a:pt x="301752" y="192024"/>
                </a:cubicBezTo>
                <a:cubicBezTo>
                  <a:pt x="301752" y="210312"/>
                  <a:pt x="320040" y="228600"/>
                  <a:pt x="347472" y="228600"/>
                </a:cubicBezTo>
                <a:cubicBezTo>
                  <a:pt x="365760" y="228600"/>
                  <a:pt x="384048" y="210312"/>
                  <a:pt x="384048" y="192024"/>
                </a:cubicBezTo>
                <a:moveTo>
                  <a:pt x="347472" y="301752"/>
                </a:moveTo>
                <a:cubicBezTo>
                  <a:pt x="365760" y="301752"/>
                  <a:pt x="384048" y="320040"/>
                  <a:pt x="384048" y="347472"/>
                </a:cubicBezTo>
                <a:cubicBezTo>
                  <a:pt x="384048" y="365760"/>
                  <a:pt x="365760" y="384048"/>
                  <a:pt x="347472" y="384048"/>
                </a:cubicBezTo>
                <a:cubicBezTo>
                  <a:pt x="320040" y="384048"/>
                  <a:pt x="301752" y="365760"/>
                  <a:pt x="301752" y="347472"/>
                </a:cubicBezTo>
                <a:cubicBezTo>
                  <a:pt x="301752" y="320040"/>
                  <a:pt x="320040" y="301752"/>
                  <a:pt x="347472" y="301752"/>
                </a:cubicBezTo>
                <a:moveTo>
                  <a:pt x="384048" y="493776"/>
                </a:moveTo>
                <a:cubicBezTo>
                  <a:pt x="384048" y="475488"/>
                  <a:pt x="365760" y="457200"/>
                  <a:pt x="347472" y="457200"/>
                </a:cubicBezTo>
                <a:cubicBezTo>
                  <a:pt x="320040" y="457200"/>
                  <a:pt x="301752" y="475488"/>
                  <a:pt x="301752" y="493776"/>
                </a:cubicBezTo>
                <a:cubicBezTo>
                  <a:pt x="301752" y="512064"/>
                  <a:pt x="320040" y="530352"/>
                  <a:pt x="347472" y="530352"/>
                </a:cubicBezTo>
                <a:cubicBezTo>
                  <a:pt x="365760" y="530352"/>
                  <a:pt x="384048" y="512064"/>
                  <a:pt x="384048" y="493776"/>
                </a:cubicBezTo>
                <a:moveTo>
                  <a:pt x="73152" y="649224"/>
                </a:moveTo>
                <a:cubicBezTo>
                  <a:pt x="73152" y="630936"/>
                  <a:pt x="54864" y="612648"/>
                  <a:pt x="36576" y="612648"/>
                </a:cubicBezTo>
                <a:cubicBezTo>
                  <a:pt x="18288" y="612648"/>
                  <a:pt x="0" y="630936"/>
                  <a:pt x="0" y="649224"/>
                </a:cubicBezTo>
                <a:cubicBezTo>
                  <a:pt x="0" y="667512"/>
                  <a:pt x="18288" y="685800"/>
                  <a:pt x="36576" y="685800"/>
                </a:cubicBezTo>
                <a:cubicBezTo>
                  <a:pt x="54864" y="685800"/>
                  <a:pt x="73152" y="667512"/>
                  <a:pt x="73152" y="649224"/>
                </a:cubicBezTo>
                <a:moveTo>
                  <a:pt x="384048" y="649224"/>
                </a:moveTo>
                <a:cubicBezTo>
                  <a:pt x="384048" y="630936"/>
                  <a:pt x="365760" y="612648"/>
                  <a:pt x="347472" y="612648"/>
                </a:cubicBezTo>
                <a:cubicBezTo>
                  <a:pt x="320040" y="612648"/>
                  <a:pt x="301752" y="630936"/>
                  <a:pt x="301752" y="649224"/>
                </a:cubicBezTo>
                <a:cubicBezTo>
                  <a:pt x="301752" y="667512"/>
                  <a:pt x="320040" y="685800"/>
                  <a:pt x="347472" y="685800"/>
                </a:cubicBezTo>
                <a:cubicBezTo>
                  <a:pt x="365760" y="685800"/>
                  <a:pt x="384048" y="667512"/>
                  <a:pt x="384048" y="649224"/>
                </a:cubicBezTo>
                <a:moveTo>
                  <a:pt x="493776" y="612648"/>
                </a:moveTo>
                <a:cubicBezTo>
                  <a:pt x="512064" y="612648"/>
                  <a:pt x="530352" y="630936"/>
                  <a:pt x="530352" y="649224"/>
                </a:cubicBezTo>
                <a:cubicBezTo>
                  <a:pt x="530352" y="667512"/>
                  <a:pt x="512064" y="685800"/>
                  <a:pt x="493776" y="685800"/>
                </a:cubicBezTo>
                <a:cubicBezTo>
                  <a:pt x="475488" y="685800"/>
                  <a:pt x="457200" y="667512"/>
                  <a:pt x="457200" y="649224"/>
                </a:cubicBezTo>
                <a:cubicBezTo>
                  <a:pt x="457200" y="630936"/>
                  <a:pt x="475488" y="612648"/>
                  <a:pt x="493776" y="612648"/>
                </a:cubicBezTo>
                <a:moveTo>
                  <a:pt x="228600" y="649224"/>
                </a:moveTo>
                <a:cubicBezTo>
                  <a:pt x="228600" y="630936"/>
                  <a:pt x="210312" y="612648"/>
                  <a:pt x="192024" y="612648"/>
                </a:cubicBezTo>
                <a:cubicBezTo>
                  <a:pt x="173736" y="612648"/>
                  <a:pt x="155448" y="630936"/>
                  <a:pt x="155448" y="649224"/>
                </a:cubicBezTo>
                <a:cubicBezTo>
                  <a:pt x="155448" y="667512"/>
                  <a:pt x="173736" y="685800"/>
                  <a:pt x="192024" y="685800"/>
                </a:cubicBezTo>
                <a:cubicBezTo>
                  <a:pt x="210312" y="685800"/>
                  <a:pt x="228600" y="667512"/>
                  <a:pt x="228600" y="649224"/>
                </a:cubicBezTo>
                <a:moveTo>
                  <a:pt x="649224" y="612648"/>
                </a:moveTo>
                <a:cubicBezTo>
                  <a:pt x="667512" y="612648"/>
                  <a:pt x="685800" y="630936"/>
                  <a:pt x="685800" y="649224"/>
                </a:cubicBezTo>
                <a:cubicBezTo>
                  <a:pt x="685800" y="667512"/>
                  <a:pt x="667512" y="685800"/>
                  <a:pt x="649224" y="685800"/>
                </a:cubicBezTo>
                <a:cubicBezTo>
                  <a:pt x="630936" y="685800"/>
                  <a:pt x="612648" y="667512"/>
                  <a:pt x="612648" y="649224"/>
                </a:cubicBezTo>
                <a:cubicBezTo>
                  <a:pt x="612648" y="630936"/>
                  <a:pt x="630936" y="612648"/>
                  <a:pt x="649224" y="612648"/>
                </a:cubicBezTo>
                <a:moveTo>
                  <a:pt x="36576" y="457200"/>
                </a:moveTo>
                <a:cubicBezTo>
                  <a:pt x="54864" y="457200"/>
                  <a:pt x="73152" y="475488"/>
                  <a:pt x="73152" y="493776"/>
                </a:cubicBezTo>
                <a:cubicBezTo>
                  <a:pt x="73152" y="512064"/>
                  <a:pt x="54864" y="530352"/>
                  <a:pt x="36576" y="530352"/>
                </a:cubicBezTo>
                <a:cubicBezTo>
                  <a:pt x="18288" y="530352"/>
                  <a:pt x="0" y="512064"/>
                  <a:pt x="0" y="493776"/>
                </a:cubicBezTo>
                <a:cubicBezTo>
                  <a:pt x="0" y="475488"/>
                  <a:pt x="18288" y="457200"/>
                  <a:pt x="36576" y="457200"/>
                </a:cubicBezTo>
                <a:moveTo>
                  <a:pt x="530352" y="493776"/>
                </a:moveTo>
                <a:cubicBezTo>
                  <a:pt x="530352" y="475488"/>
                  <a:pt x="512064" y="457200"/>
                  <a:pt x="493776" y="457200"/>
                </a:cubicBezTo>
                <a:cubicBezTo>
                  <a:pt x="475488" y="457200"/>
                  <a:pt x="457200" y="475488"/>
                  <a:pt x="457200" y="493776"/>
                </a:cubicBezTo>
                <a:cubicBezTo>
                  <a:pt x="457200" y="512064"/>
                  <a:pt x="475488" y="530352"/>
                  <a:pt x="493776" y="530352"/>
                </a:cubicBezTo>
                <a:cubicBezTo>
                  <a:pt x="512064" y="530352"/>
                  <a:pt x="530352" y="512064"/>
                  <a:pt x="530352" y="493776"/>
                </a:cubicBezTo>
                <a:moveTo>
                  <a:pt x="192024" y="457200"/>
                </a:moveTo>
                <a:cubicBezTo>
                  <a:pt x="210312" y="457200"/>
                  <a:pt x="228600" y="475488"/>
                  <a:pt x="228600" y="493776"/>
                </a:cubicBezTo>
                <a:cubicBezTo>
                  <a:pt x="228600" y="512064"/>
                  <a:pt x="210312" y="530352"/>
                  <a:pt x="192024" y="530352"/>
                </a:cubicBezTo>
                <a:cubicBezTo>
                  <a:pt x="173736" y="530352"/>
                  <a:pt x="155448" y="512064"/>
                  <a:pt x="155448" y="493776"/>
                </a:cubicBezTo>
                <a:cubicBezTo>
                  <a:pt x="155448" y="475488"/>
                  <a:pt x="173736" y="457200"/>
                  <a:pt x="192024" y="457200"/>
                </a:cubicBezTo>
                <a:moveTo>
                  <a:pt x="685800" y="493776"/>
                </a:moveTo>
                <a:cubicBezTo>
                  <a:pt x="685800" y="475488"/>
                  <a:pt x="667512" y="457200"/>
                  <a:pt x="649224" y="457200"/>
                </a:cubicBezTo>
                <a:cubicBezTo>
                  <a:pt x="630936" y="457200"/>
                  <a:pt x="612648" y="475488"/>
                  <a:pt x="612648" y="493776"/>
                </a:cubicBezTo>
                <a:cubicBezTo>
                  <a:pt x="612648" y="512064"/>
                  <a:pt x="630936" y="530352"/>
                  <a:pt x="649224" y="530352"/>
                </a:cubicBezTo>
                <a:cubicBezTo>
                  <a:pt x="667512" y="530352"/>
                  <a:pt x="685800" y="512064"/>
                  <a:pt x="685800" y="493776"/>
                </a:cubicBezTo>
                <a:moveTo>
                  <a:pt x="73152" y="347472"/>
                </a:moveTo>
                <a:cubicBezTo>
                  <a:pt x="73152" y="320040"/>
                  <a:pt x="54864" y="301752"/>
                  <a:pt x="36576" y="301752"/>
                </a:cubicBezTo>
                <a:cubicBezTo>
                  <a:pt x="18288" y="301752"/>
                  <a:pt x="0" y="320040"/>
                  <a:pt x="0" y="347472"/>
                </a:cubicBezTo>
                <a:cubicBezTo>
                  <a:pt x="0" y="365760"/>
                  <a:pt x="18288" y="384048"/>
                  <a:pt x="36576" y="384048"/>
                </a:cubicBezTo>
                <a:cubicBezTo>
                  <a:pt x="54864" y="384048"/>
                  <a:pt x="73152" y="365760"/>
                  <a:pt x="73152" y="347472"/>
                </a:cubicBezTo>
                <a:moveTo>
                  <a:pt x="493776" y="301752"/>
                </a:moveTo>
                <a:cubicBezTo>
                  <a:pt x="512064" y="301752"/>
                  <a:pt x="530352" y="320040"/>
                  <a:pt x="530352" y="347472"/>
                </a:cubicBezTo>
                <a:cubicBezTo>
                  <a:pt x="530352" y="365760"/>
                  <a:pt x="512064" y="384048"/>
                  <a:pt x="493776" y="384048"/>
                </a:cubicBezTo>
                <a:cubicBezTo>
                  <a:pt x="475488" y="384048"/>
                  <a:pt x="457200" y="365760"/>
                  <a:pt x="457200" y="347472"/>
                </a:cubicBezTo>
                <a:cubicBezTo>
                  <a:pt x="457200" y="320040"/>
                  <a:pt x="475488" y="301752"/>
                  <a:pt x="493776" y="301752"/>
                </a:cubicBezTo>
                <a:moveTo>
                  <a:pt x="228600" y="347472"/>
                </a:moveTo>
                <a:cubicBezTo>
                  <a:pt x="228600" y="320040"/>
                  <a:pt x="210312" y="301752"/>
                  <a:pt x="192024" y="301752"/>
                </a:cubicBezTo>
                <a:cubicBezTo>
                  <a:pt x="173736" y="301752"/>
                  <a:pt x="155448" y="320040"/>
                  <a:pt x="155448" y="347472"/>
                </a:cubicBezTo>
                <a:cubicBezTo>
                  <a:pt x="155448" y="365760"/>
                  <a:pt x="173736" y="384048"/>
                  <a:pt x="192024" y="384048"/>
                </a:cubicBezTo>
                <a:cubicBezTo>
                  <a:pt x="210312" y="384048"/>
                  <a:pt x="228600" y="365760"/>
                  <a:pt x="228600" y="347472"/>
                </a:cubicBezTo>
                <a:moveTo>
                  <a:pt x="649224" y="301752"/>
                </a:moveTo>
                <a:cubicBezTo>
                  <a:pt x="667512" y="301752"/>
                  <a:pt x="685800" y="320040"/>
                  <a:pt x="685800" y="347472"/>
                </a:cubicBezTo>
                <a:cubicBezTo>
                  <a:pt x="685800" y="365760"/>
                  <a:pt x="667512" y="384048"/>
                  <a:pt x="649224" y="384048"/>
                </a:cubicBezTo>
                <a:cubicBezTo>
                  <a:pt x="630936" y="384048"/>
                  <a:pt x="612648" y="365760"/>
                  <a:pt x="612648" y="347472"/>
                </a:cubicBezTo>
                <a:cubicBezTo>
                  <a:pt x="612648" y="320040"/>
                  <a:pt x="630936" y="301752"/>
                  <a:pt x="649224" y="301752"/>
                </a:cubicBezTo>
                <a:moveTo>
                  <a:pt x="36576" y="155448"/>
                </a:moveTo>
                <a:cubicBezTo>
                  <a:pt x="54864" y="155448"/>
                  <a:pt x="73152" y="173736"/>
                  <a:pt x="73152" y="192024"/>
                </a:cubicBezTo>
                <a:cubicBezTo>
                  <a:pt x="73152" y="210312"/>
                  <a:pt x="54864" y="228600"/>
                  <a:pt x="36576" y="228600"/>
                </a:cubicBezTo>
                <a:cubicBezTo>
                  <a:pt x="18288" y="228600"/>
                  <a:pt x="0" y="210312"/>
                  <a:pt x="0" y="192024"/>
                </a:cubicBezTo>
                <a:cubicBezTo>
                  <a:pt x="0" y="173736"/>
                  <a:pt x="18288" y="155448"/>
                  <a:pt x="36576" y="155448"/>
                </a:cubicBezTo>
                <a:moveTo>
                  <a:pt x="530352" y="192024"/>
                </a:moveTo>
                <a:cubicBezTo>
                  <a:pt x="530352" y="173736"/>
                  <a:pt x="512064" y="155448"/>
                  <a:pt x="493776" y="155448"/>
                </a:cubicBezTo>
                <a:cubicBezTo>
                  <a:pt x="475488" y="155448"/>
                  <a:pt x="457200" y="173736"/>
                  <a:pt x="457200" y="192024"/>
                </a:cubicBezTo>
                <a:cubicBezTo>
                  <a:pt x="457200" y="210312"/>
                  <a:pt x="475488" y="228600"/>
                  <a:pt x="493776" y="228600"/>
                </a:cubicBezTo>
                <a:cubicBezTo>
                  <a:pt x="512064" y="228600"/>
                  <a:pt x="530352" y="210312"/>
                  <a:pt x="530352" y="192024"/>
                </a:cubicBezTo>
                <a:moveTo>
                  <a:pt x="192024" y="155448"/>
                </a:moveTo>
                <a:cubicBezTo>
                  <a:pt x="210312" y="155448"/>
                  <a:pt x="228600" y="173736"/>
                  <a:pt x="228600" y="192024"/>
                </a:cubicBezTo>
                <a:cubicBezTo>
                  <a:pt x="228600" y="210312"/>
                  <a:pt x="210312" y="228600"/>
                  <a:pt x="192024" y="228600"/>
                </a:cubicBezTo>
                <a:cubicBezTo>
                  <a:pt x="173736" y="228600"/>
                  <a:pt x="155448" y="210312"/>
                  <a:pt x="155448" y="192024"/>
                </a:cubicBezTo>
                <a:cubicBezTo>
                  <a:pt x="155448" y="173736"/>
                  <a:pt x="173736" y="155448"/>
                  <a:pt x="192024" y="155448"/>
                </a:cubicBezTo>
                <a:moveTo>
                  <a:pt x="685800" y="192024"/>
                </a:moveTo>
                <a:cubicBezTo>
                  <a:pt x="685800" y="173736"/>
                  <a:pt x="667512" y="155448"/>
                  <a:pt x="649224" y="155448"/>
                </a:cubicBezTo>
                <a:cubicBezTo>
                  <a:pt x="630936" y="155448"/>
                  <a:pt x="612648" y="173736"/>
                  <a:pt x="612648" y="192024"/>
                </a:cubicBezTo>
                <a:cubicBezTo>
                  <a:pt x="612648" y="210312"/>
                  <a:pt x="630936" y="228600"/>
                  <a:pt x="649224" y="228600"/>
                </a:cubicBezTo>
                <a:cubicBezTo>
                  <a:pt x="667512" y="228600"/>
                  <a:pt x="685800" y="210312"/>
                  <a:pt x="685800" y="192024"/>
                </a:cubicBezTo>
                <a:moveTo>
                  <a:pt x="73152" y="36576"/>
                </a:moveTo>
                <a:cubicBezTo>
                  <a:pt x="73152" y="18288"/>
                  <a:pt x="54864" y="0"/>
                  <a:pt x="36576" y="0"/>
                </a:cubicBezTo>
                <a:cubicBezTo>
                  <a:pt x="18288" y="0"/>
                  <a:pt x="0" y="18288"/>
                  <a:pt x="0" y="36576"/>
                </a:cubicBezTo>
                <a:cubicBezTo>
                  <a:pt x="0" y="54864"/>
                  <a:pt x="18288" y="73152"/>
                  <a:pt x="36576" y="73152"/>
                </a:cubicBezTo>
                <a:cubicBezTo>
                  <a:pt x="54864" y="73152"/>
                  <a:pt x="73152" y="54864"/>
                  <a:pt x="73152" y="36576"/>
                </a:cubicBezTo>
                <a:moveTo>
                  <a:pt x="493776" y="0"/>
                </a:moveTo>
                <a:cubicBezTo>
                  <a:pt x="512064" y="0"/>
                  <a:pt x="530352" y="18288"/>
                  <a:pt x="530352" y="36576"/>
                </a:cubicBezTo>
                <a:cubicBezTo>
                  <a:pt x="530352" y="54864"/>
                  <a:pt x="512064" y="73152"/>
                  <a:pt x="493776" y="73152"/>
                </a:cubicBezTo>
                <a:cubicBezTo>
                  <a:pt x="475488" y="73152"/>
                  <a:pt x="457200" y="54864"/>
                  <a:pt x="457200" y="36576"/>
                </a:cubicBezTo>
                <a:cubicBezTo>
                  <a:pt x="457200" y="18288"/>
                  <a:pt x="475488" y="0"/>
                  <a:pt x="493776" y="0"/>
                </a:cubicBezTo>
                <a:moveTo>
                  <a:pt x="228600" y="36576"/>
                </a:moveTo>
                <a:cubicBezTo>
                  <a:pt x="228600" y="18288"/>
                  <a:pt x="210312" y="0"/>
                  <a:pt x="192024" y="0"/>
                </a:cubicBezTo>
                <a:cubicBezTo>
                  <a:pt x="173736" y="0"/>
                  <a:pt x="155448" y="18288"/>
                  <a:pt x="155448" y="36576"/>
                </a:cubicBezTo>
                <a:cubicBezTo>
                  <a:pt x="155448" y="54864"/>
                  <a:pt x="173736" y="73152"/>
                  <a:pt x="192024" y="73152"/>
                </a:cubicBezTo>
                <a:cubicBezTo>
                  <a:pt x="210312" y="73152"/>
                  <a:pt x="228600" y="54864"/>
                  <a:pt x="228600" y="36576"/>
                </a:cubicBezTo>
                <a:moveTo>
                  <a:pt x="649224" y="0"/>
                </a:moveTo>
                <a:cubicBezTo>
                  <a:pt x="667512" y="0"/>
                  <a:pt x="685800" y="18288"/>
                  <a:pt x="685800" y="36576"/>
                </a:cubicBezTo>
                <a:cubicBezTo>
                  <a:pt x="685800" y="54864"/>
                  <a:pt x="667512" y="73152"/>
                  <a:pt x="649224" y="73152"/>
                </a:cubicBezTo>
                <a:cubicBezTo>
                  <a:pt x="630936" y="73152"/>
                  <a:pt x="612648" y="54864"/>
                  <a:pt x="612648" y="36576"/>
                </a:cubicBezTo>
                <a:cubicBezTo>
                  <a:pt x="612648" y="18288"/>
                  <a:pt x="630936" y="0"/>
                  <a:pt x="649224" y="0"/>
                </a:cubicBezTo>
              </a:path>
            </a:pathLst>
          </a:custGeom>
          <a:solidFill>
            <a:schemeClr val="lt1">
              <a:alpha val="40000"/>
            </a:schemeClr>
          </a:solidFill>
        </p:spPr>
      </p:sp>
      <p:sp>
        <p:nvSpPr>
          <p:cNvPr id="2" name="标题 1"/>
          <p:cNvSpPr>
            <a:spLocks noGrp="1"/>
          </p:cNvSpPr>
          <p:nvPr>
            <p:ph type="ctrTitle" hasCustomPrompt="1"/>
            <p:custDataLst>
              <p:tags r:id="rId6"/>
            </p:custDataLst>
          </p:nvPr>
        </p:nvSpPr>
        <p:spPr>
          <a:xfrm>
            <a:off x="1084942" y="957361"/>
            <a:ext cx="4620660" cy="2843784"/>
          </a:xfrm>
        </p:spPr>
        <p:txBody>
          <a:bodyPr wrap="square" anchor="b">
            <a:normAutofit/>
          </a:bodyPr>
          <a:lstStyle>
            <a:lvl1pPr algn="l">
              <a:lnSpc>
                <a:spcPct val="100000"/>
              </a:lnSpc>
              <a:defRPr sz="5800">
                <a:latin typeface="+mj-lt"/>
              </a:defRPr>
            </a:lvl1pPr>
          </a:lstStyle>
          <a:p>
            <a:r>
              <a:rPr lang="en-US" dirty="0">
                <a:latin typeface="+mj-lt"/>
              </a:rPr>
              <a:t>Click to add title</a:t>
            </a:r>
            <a:endParaRPr lang="en-US" dirty="0"/>
          </a:p>
        </p:txBody>
      </p:sp>
      <p:sp>
        <p:nvSpPr>
          <p:cNvPr id="4" name="日期占位符 3"/>
          <p:cNvSpPr>
            <a:spLocks noGrp="1"/>
          </p:cNvSpPr>
          <p:nvPr>
            <p:ph type="dt" sz="half" idx="10"/>
            <p:custDataLst>
              <p:tags r:id="rId7"/>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8"/>
            </p:custDataLst>
          </p:nvPr>
        </p:nvSpPr>
        <p:spPr/>
        <p:txBody>
          <a:bodyPr/>
          <a:lstStyle/>
          <a:p>
            <a:endParaRPr 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
        <p:nvSpPr>
          <p:cNvPr id="24" name="署名占位符 10"/>
          <p:cNvSpPr>
            <a:spLocks noGrp="1"/>
          </p:cNvSpPr>
          <p:nvPr>
            <p:ph type="body" sz="quarter" idx="17" hasCustomPrompt="1"/>
            <p:custDataLst>
              <p:tags r:id="rId10"/>
            </p:custDataLst>
          </p:nvPr>
        </p:nvSpPr>
        <p:spPr>
          <a:xfrm>
            <a:off x="1084942" y="5341255"/>
            <a:ext cx="5074920" cy="808343"/>
          </a:xfrm>
        </p:spPr>
        <p:txBody>
          <a:bodyPr wrap="square" anchor="t">
            <a:normAutofit/>
          </a:bodyPr>
          <a:lstStyle>
            <a:lvl1pPr marL="0" indent="0" algn="l">
              <a:lnSpc>
                <a:spcPct val="100000"/>
              </a:lnSpc>
              <a:buNone/>
              <a:defRPr sz="2400">
                <a:solidFill>
                  <a:schemeClr val="lt1">
                    <a:lumMod val="100000"/>
                  </a:schemeClr>
                </a:solidFill>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94405"/>
            <a:ext cx="10800000" cy="792000"/>
          </a:xfr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2BCAC75-4BFB-4427-BE01-4E07F7D1565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CAC75-4BFB-4427-BE01-4E07F7D1565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CAC75-4BFB-4427-BE01-4E07F7D1565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22BCAC75-4BFB-4427-BE01-4E07F7D1565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22BCAC75-4BFB-4427-BE01-4E07F7D1565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BA65E-B9D1-4C9E-BAA0-8B54DADC674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7" Type="http://schemas.openxmlformats.org/officeDocument/2006/relationships/theme" Target="../theme/theme2.xml"/><Relationship Id="rId26" Type="http://schemas.openxmlformats.org/officeDocument/2006/relationships/tags" Target="../tags/tag17.xml"/><Relationship Id="rId25" Type="http://schemas.openxmlformats.org/officeDocument/2006/relationships/tags" Target="../tags/tag16.xml"/><Relationship Id="rId24" Type="http://schemas.openxmlformats.org/officeDocument/2006/relationships/tags" Target="../tags/tag15.xml"/><Relationship Id="rId23" Type="http://schemas.openxmlformats.org/officeDocument/2006/relationships/tags" Target="../tags/tag14.xml"/><Relationship Id="rId22" Type="http://schemas.openxmlformats.org/officeDocument/2006/relationships/tags" Target="../tags/tag13.xml"/><Relationship Id="rId21" Type="http://schemas.openxmlformats.org/officeDocument/2006/relationships/tags" Target="../tags/tag12.xml"/><Relationship Id="rId20" Type="http://schemas.openxmlformats.org/officeDocument/2006/relationships/image" Target="../media/image1.jpeg"/><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1" Type="http://schemas.openxmlformats.org/officeDocument/2006/relationships/theme" Target="../theme/theme3.xml"/><Relationship Id="rId20" Type="http://schemas.openxmlformats.org/officeDocument/2006/relationships/tags" Target="../tags/tag99.xml"/><Relationship Id="rId2" Type="http://schemas.openxmlformats.org/officeDocument/2006/relationships/slideLayout" Target="../slideLayouts/slideLayout33.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slideLayout" Target="../slideLayouts/slideLayout43.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CAC75-4BFB-4427-BE01-4E07F7D1565C}"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A65E-B9D1-4C9E-BAA0-8B54DADC674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28000" r="-28000"/>
          </a:stretch>
        </a:blipFill>
        <a:effectLst/>
      </p:bgPr>
    </p:bg>
    <p:spTree>
      <p:nvGrpSpPr>
        <p:cNvPr id="1" name=""/>
        <p:cNvGrpSpPr/>
        <p:nvPr/>
      </p:nvGrpSpPr>
      <p:grpSpPr>
        <a:xfrm>
          <a:off x="0" y="0"/>
          <a:ext cx="0" cy="0"/>
          <a:chOff x="0" y="0"/>
          <a:chExt cx="0" cy="0"/>
        </a:xfrm>
      </p:grpSpPr>
      <p:sp>
        <p:nvSpPr>
          <p:cNvPr id="11" name="9Slide.vn - 2019"/>
          <p:cNvSpPr txBox="1"/>
          <p:nvPr>
            <p:custDataLst>
              <p:tags r:id="rId21"/>
            </p:custDataLst>
          </p:nvPr>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CFCFCF"/>
                </a:solidFill>
                <a:effectLst/>
                <a:uLnTx/>
                <a:uFillTx/>
                <a:latin typeface="Arial" panose="020B0604020202020204"/>
                <a:ea typeface="Microsoft YaHei" panose="020B0503020204020204" charset="-122"/>
                <a:cs typeface="+mn-cs"/>
              </a:rPr>
              <a:t>www.9slide.vn</a:t>
            </a:r>
            <a:endParaRPr kumimoji="0" lang="en-US" sz="2400" b="0" i="0" u="none" strike="noStrike" kern="1200" cap="none" spc="0" normalizeH="0" baseline="0" noProof="0">
              <a:ln>
                <a:noFill/>
              </a:ln>
              <a:solidFill>
                <a:srgbClr val="CFCFCF"/>
              </a:solidFill>
              <a:effectLst/>
              <a:uLnTx/>
              <a:uFillTx/>
              <a:latin typeface="Arial" panose="020B0604020202020204"/>
              <a:ea typeface="Microsoft YaHei" panose="020B0503020204020204" charset="-122"/>
              <a:cs typeface="+mn-cs"/>
            </a:endParaRPr>
          </a:p>
        </p:txBody>
      </p:sp>
      <p:sp>
        <p:nvSpPr>
          <p:cNvPr id="2" name="标题占位符 1"/>
          <p:cNvSpPr>
            <a:spLocks noGrp="1"/>
          </p:cNvSpPr>
          <p:nvPr>
            <p:ph type="title"/>
            <p:custDataLst>
              <p:tags r:id="rId2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5" name="页脚占位符 4"/>
          <p:cNvSpPr>
            <a:spLocks noGrp="1"/>
          </p:cNvSpPr>
          <p:nvPr>
            <p:ph type="ftr" sz="quarter" idx="3"/>
            <p:custDataLst>
              <p:tags r:id="rId2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
        <p:nvSpPr>
          <p:cNvPr id="6" name="灯片编号占位符 5"/>
          <p:cNvSpPr>
            <a:spLocks noGrp="1"/>
          </p:cNvSpPr>
          <p:nvPr>
            <p:ph type="sldNum" sz="quarter" idx="4"/>
            <p:custDataLst>
              <p:tags r:id="rId2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panose="020B0604020202020204"/>
                <a:ea typeface="Microsoft YaHei" panose="020B0503020204020204" charset="-122"/>
                <a:cs typeface="+mn-cs"/>
              </a:rPr>
            </a:fld>
            <a:endParaRPr kumimoji="0" lang="zh-CN" altLang="en-US" sz="1200" b="0" i="0" u="none" strike="noStrike" kern="1200" cap="none" spc="0" normalizeH="0" baseline="0" noProof="0">
              <a:ln>
                <a:noFill/>
              </a:ln>
              <a:solidFill>
                <a:srgbClr val="000000">
                  <a:tint val="75000"/>
                </a:srgbClr>
              </a:solidFill>
              <a:effectLst/>
              <a:uLnTx/>
              <a:uFillTx/>
              <a:latin typeface="Arial" panose="020B0604020202020204"/>
              <a:ea typeface="Microsoft YaHei"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Vector 17_#color_$accent1_$accent2-2055&amp;13208"/>
          <p:cNvSpPr/>
          <p:nvPr userDrawn="1">
            <p:custDataLst>
              <p:tags r:id="rId13"/>
            </p:custDataLst>
          </p:nvPr>
        </p:nvSpPr>
        <p:spPr>
          <a:xfrm>
            <a:off x="8322310" y="0"/>
            <a:ext cx="3866515" cy="566420"/>
          </a:xfrm>
          <a:custGeom>
            <a:avLst/>
            <a:gdLst/>
            <a:ahLst/>
            <a:cxnLst/>
            <a:rect l="l" t="t" r="r" b="b"/>
            <a:pathLst>
              <a:path w="6492240" h="1234440">
                <a:moveTo>
                  <a:pt x="6492240" y="1234440"/>
                </a:moveTo>
                <a:cubicBezTo>
                  <a:pt x="5980176" y="868680"/>
                  <a:pt x="4956048" y="347472"/>
                  <a:pt x="3995928" y="448056"/>
                </a:cubicBezTo>
                <a:cubicBezTo>
                  <a:pt x="3374136" y="512064"/>
                  <a:pt x="3054096" y="630936"/>
                  <a:pt x="2779776" y="722376"/>
                </a:cubicBezTo>
                <a:cubicBezTo>
                  <a:pt x="2468880" y="832104"/>
                  <a:pt x="2221992" y="923544"/>
                  <a:pt x="1655064" y="886968"/>
                </a:cubicBezTo>
                <a:cubicBezTo>
                  <a:pt x="896112" y="822960"/>
                  <a:pt x="301752" y="420624"/>
                  <a:pt x="0" y="0"/>
                </a:cubicBezTo>
                <a:lnTo>
                  <a:pt x="6492240" y="0"/>
                </a:lnTo>
                <a:lnTo>
                  <a:pt x="6492240" y="1234440"/>
                </a:lnTo>
              </a:path>
            </a:pathLst>
          </a:custGeom>
          <a:gradFill>
            <a:gsLst>
              <a:gs pos="0">
                <a:schemeClr val="accent1">
                  <a:alpha val="100000"/>
                </a:schemeClr>
              </a:gs>
              <a:gs pos="100000">
                <a:schemeClr val="accent2">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lstStyle/>
          <a:p>
            <a:endParaRPr lang="en-US">
              <a:latin typeface="Arial" panose="020B0604020202020204" pitchFamily="34" charset="0"/>
              <a:ea typeface="Arial" panose="020B0604020202020204" pitchFamily="34" charset="0"/>
              <a:cs typeface="Arial" panose="020B0604020202020204" pitchFamily="34" charset="0"/>
            </a:endParaRPr>
          </a:p>
        </p:txBody>
      </p:sp>
      <p:sp>
        <p:nvSpPr>
          <p:cNvPr id="10" name="Ellipse 26_#color_$accent1_$accent2-2055&amp;13205"/>
          <p:cNvSpPr/>
          <p:nvPr userDrawn="1">
            <p:custDataLst>
              <p:tags r:id="rId14"/>
            </p:custDataLst>
          </p:nvPr>
        </p:nvSpPr>
        <p:spPr>
          <a:xfrm>
            <a:off x="0" y="6356350"/>
            <a:ext cx="481965" cy="501650"/>
          </a:xfrm>
          <a:custGeom>
            <a:avLst/>
            <a:gdLst/>
            <a:ahLst/>
            <a:cxnLst/>
            <a:rect l="l" t="t" r="r" b="b"/>
            <a:pathLst>
              <a:path w="886968" h="923544">
                <a:moveTo>
                  <a:pt x="832104" y="923544"/>
                </a:moveTo>
                <a:lnTo>
                  <a:pt x="0" y="923544"/>
                </a:lnTo>
                <a:lnTo>
                  <a:pt x="0" y="36576"/>
                </a:lnTo>
                <a:cubicBezTo>
                  <a:pt x="73152" y="9144"/>
                  <a:pt x="146304" y="0"/>
                  <a:pt x="219456" y="0"/>
                </a:cubicBezTo>
                <a:cubicBezTo>
                  <a:pt x="594360" y="0"/>
                  <a:pt x="886968" y="301752"/>
                  <a:pt x="886968" y="667512"/>
                </a:cubicBezTo>
                <a:cubicBezTo>
                  <a:pt x="886968" y="758952"/>
                  <a:pt x="868680" y="850392"/>
                  <a:pt x="832104" y="923544"/>
                </a:cubicBezTo>
              </a:path>
            </a:pathLst>
          </a:custGeom>
          <a:gradFill>
            <a:gsLst>
              <a:gs pos="0">
                <a:schemeClr val="accent1">
                  <a:alpha val="100000"/>
                </a:schemeClr>
              </a:gs>
              <a:gs pos="100000">
                <a:schemeClr val="accent2">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lstStyle/>
          <a:p>
            <a:endParaRPr lang="en-US">
              <a:latin typeface="Arial" panose="020B0604020202020204" pitchFamily="34" charset="0"/>
              <a:ea typeface="Arial" panose="020B0604020202020204" pitchFamily="34" charset="0"/>
              <a:cs typeface="Arial" panose="020B0604020202020204" pitchFamily="34" charset="0"/>
            </a:endParaRPr>
          </a:p>
        </p:txBody>
      </p:sp>
      <p:sp>
        <p:nvSpPr>
          <p:cNvPr id="2" name="标题占位符 1"/>
          <p:cNvSpPr>
            <a:spLocks noGrp="1"/>
          </p:cNvSpPr>
          <p:nvPr>
            <p:ph type="title"/>
            <p:custDataLst>
              <p:tags r:id="rId15"/>
            </p:custDataLst>
          </p:nvPr>
        </p:nvSpPr>
        <p:spPr>
          <a:xfrm>
            <a:off x="695960" y="360000"/>
            <a:ext cx="10800000" cy="720000"/>
          </a:xfrm>
          <a:prstGeom prst="rect">
            <a:avLst/>
          </a:prstGeom>
        </p:spPr>
        <p:txBody>
          <a:bodyPr vert="horz" wrap="square" lIns="0" tIns="0" rIns="0" bIns="0" rtlCol="0" anchor="b">
            <a:noAutofit/>
          </a:bodyPr>
          <a:lstStyle/>
          <a:p>
            <a:r>
              <a:rPr lang="en-US" dirty="0">
                <a:latin typeface="+mj-lt"/>
              </a:rPr>
              <a:t>Click to add title</a:t>
            </a:r>
            <a:endParaRPr lang="en-US" dirty="0"/>
          </a:p>
        </p:txBody>
      </p:sp>
      <p:sp>
        <p:nvSpPr>
          <p:cNvPr id="3" name="文本占位符 2"/>
          <p:cNvSpPr>
            <a:spLocks noGrp="1"/>
          </p:cNvSpPr>
          <p:nvPr>
            <p:ph type="body" idx="1"/>
            <p:custDataLst>
              <p:tags r:id="rId16"/>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Date Area</a:t>
            </a:r>
            <a:endParaRPr 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BE5F26B5-172A-4DC2-B0B7-181CFC56B87C}" type="slidenum">
              <a:rPr lang="en-US" smtClean="0"/>
            </a:fld>
            <a:endParaRPr lang="en-US"/>
          </a:p>
        </p:txBody>
      </p:sp>
      <p:sp>
        <p:nvSpPr>
          <p:cNvPr id="8"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ea"/>
          <a:ea typeface="+mn-ea"/>
          <a:cs typeface="+mn-ea"/>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ea"/>
          <a:ea typeface="+mn-ea"/>
          <a:cs typeface="+mn-ea"/>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ea"/>
          <a:ea typeface="+mn-ea"/>
          <a:cs typeface="+mn-ea"/>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ea"/>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9.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0" Type="http://schemas.openxmlformats.org/officeDocument/2006/relationships/notesSlide" Target="../notesSlides/notesSlide3.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4.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12.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2" Type="http://schemas.openxmlformats.org/officeDocument/2006/relationships/notesSlide" Target="../notesSlides/notesSlide5.xml"/><Relationship Id="rId11" Type="http://schemas.openxmlformats.org/officeDocument/2006/relationships/slideLayout" Target="../slideLayouts/slideLayout34.xml"/><Relationship Id="rId10" Type="http://schemas.openxmlformats.org/officeDocument/2006/relationships/tags" Target="../tags/tag138.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34.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标题 1"/>
          <p:cNvSpPr txBox="1"/>
          <p:nvPr>
            <p:custDataLst>
              <p:tags r:id="rId1"/>
            </p:custDataLst>
          </p:nvPr>
        </p:nvSpPr>
        <p:spPr>
          <a:xfrm>
            <a:off x="822960" y="641350"/>
            <a:ext cx="10796270" cy="858520"/>
          </a:xfrm>
          <a:prstGeom prst="rect">
            <a:avLst/>
          </a:prstGeom>
        </p:spPr>
        <p:txBody>
          <a:bodyPr vert="horz" lIns="91440" tIns="45720" rIns="91440" bIns="45720" rtlCol="0" anchor="ctr">
            <a:noAutofit/>
          </a:bodyPr>
          <a:lstStyle>
            <a:lvl1pPr marL="457200" indent="-457200" algn="l" defTabSz="914400" rtl="0" eaLnBrk="1" latinLnBrk="0" hangingPunct="1">
              <a:lnSpc>
                <a:spcPct val="90000"/>
              </a:lnSpc>
              <a:spcBef>
                <a:spcPct val="0"/>
              </a:spcBef>
              <a:buFont typeface="Wingdings" panose="05000000000000000000" pitchFamily="2" charset="2"/>
              <a:buChar char="ü"/>
              <a:defRPr sz="3200" b="1" kern="1200">
                <a:solidFill>
                  <a:srgbClr val="77B87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Wingdings" panose="05000000000000000000" pitchFamily="2" charset="2"/>
              <a:buNone/>
              <a:defRPr/>
            </a:pPr>
            <a:r>
              <a:rPr kumimoji="0" lang="en-US" altLang="zh-CN" sz="4000" b="1" i="0" u="none" strike="noStrike" kern="1200" cap="none" spc="0" normalizeH="0" baseline="0" noProof="0" dirty="0" err="1">
                <a:ln>
                  <a:noFill/>
                </a:ln>
                <a:solidFill>
                  <a:srgbClr val="77B878"/>
                </a:solidFill>
                <a:effectLst/>
                <a:uLnTx/>
                <a:uFillTx/>
                <a:latin typeface="Times New Roman" panose="02020603050405020304" pitchFamily="18" charset="0"/>
                <a:ea typeface="Microsoft YaHei" panose="020B0503020204020204" charset="-122"/>
                <a:cs typeface="Times New Roman" panose="02020603050405020304" pitchFamily="18" charset="0"/>
              </a:rPr>
              <a:t>SỞ GIÁO DỤC VÀ ĐÀO TẠO TỈNH</a:t>
            </a:r>
            <a:r>
              <a:rPr kumimoji="0" lang="en-US" altLang="zh-CN" sz="4000" b="1" i="0" u="none" strike="noStrike" kern="1200" cap="none" spc="0" normalizeH="0" baseline="0" noProof="0" dirty="0">
                <a:ln>
                  <a:noFill/>
                </a:ln>
                <a:solidFill>
                  <a:srgbClr val="77B878"/>
                </a:solidFill>
                <a:effectLst/>
                <a:uLnTx/>
                <a:uFillTx/>
                <a:latin typeface="Times New Roman" panose="02020603050405020304" pitchFamily="18" charset="0"/>
                <a:ea typeface="Microsoft YaHei" panose="020B0503020204020204" charset="-122"/>
                <a:cs typeface="Times New Roman" panose="02020603050405020304" pitchFamily="18" charset="0"/>
              </a:rPr>
              <a:t> ĐẮK LẮK</a:t>
            </a:r>
            <a:endParaRPr kumimoji="0" lang="zh-CN" altLang="en-US" sz="4000" b="1" i="0" u="none" strike="noStrike" kern="1200" cap="none" spc="0" normalizeH="0" baseline="0" noProof="0" dirty="0">
              <a:ln>
                <a:noFill/>
              </a:ln>
              <a:solidFill>
                <a:srgbClr val="77B878"/>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44" name="PA_01"/>
          <p:cNvSpPr/>
          <p:nvPr>
            <p:custDataLst>
              <p:tags r:id="rId2"/>
            </p:custDataLst>
          </p:nvPr>
        </p:nvSpPr>
        <p:spPr>
          <a:xfrm>
            <a:off x="4126865" y="4084320"/>
            <a:ext cx="6821170" cy="6451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smtClean="0">
                <a:ln w="0"/>
                <a:solidFill>
                  <a:srgbClr val="FF9900"/>
                </a:solidFill>
                <a:effectLst/>
                <a:uLnTx/>
                <a:uFillTx/>
                <a:latin typeface="Times New Roman" panose="02020603050405020304" pitchFamily="18" charset="0"/>
                <a:ea typeface="Microsoft YaHei" panose="020B0503020204020204" pitchFamily="82" charset="2"/>
                <a:cs typeface="Times New Roman" panose="02020603050405020304" pitchFamily="18" charset="0"/>
              </a:rPr>
              <a:t>Giáo</a:t>
            </a:r>
            <a:r>
              <a:rPr kumimoji="0" lang="en-US" altLang="zh-CN" sz="3600" b="1" i="0" u="none" strike="noStrike" kern="1200" cap="none" spc="0" normalizeH="0" noProof="0" dirty="0" smtClean="0">
                <a:ln w="0"/>
                <a:solidFill>
                  <a:srgbClr val="FF9900"/>
                </a:solidFill>
                <a:effectLst/>
                <a:uLnTx/>
                <a:uFillTx/>
                <a:latin typeface="Times New Roman" panose="02020603050405020304" pitchFamily="18" charset="0"/>
                <a:ea typeface="Microsoft YaHei" panose="020B0503020204020204" pitchFamily="82" charset="2"/>
                <a:cs typeface="Times New Roman" panose="02020603050405020304" pitchFamily="18" charset="0"/>
              </a:rPr>
              <a:t> </a:t>
            </a:r>
            <a:r>
              <a:rPr kumimoji="0" lang="en-US" altLang="zh-CN" sz="3600" b="1" i="0" u="none" strike="noStrike" kern="1200" cap="none" spc="0" normalizeH="0" noProof="0" dirty="0" err="1" smtClean="0">
                <a:ln w="0"/>
                <a:solidFill>
                  <a:srgbClr val="FF9900"/>
                </a:solidFill>
                <a:effectLst/>
                <a:uLnTx/>
                <a:uFillTx/>
                <a:latin typeface="Times New Roman" panose="02020603050405020304" pitchFamily="18" charset="0"/>
                <a:ea typeface="Microsoft YaHei" panose="020B0503020204020204" pitchFamily="82" charset="2"/>
                <a:cs typeface="Times New Roman" panose="02020603050405020304" pitchFamily="18" charset="0"/>
              </a:rPr>
              <a:t>viên</a:t>
            </a:r>
            <a:r>
              <a:rPr kumimoji="0" lang="en-US" altLang="zh-CN" sz="3600" b="1" i="0" u="none" strike="noStrike" kern="1200" cap="none" spc="0" normalizeH="0" noProof="0" dirty="0" smtClean="0">
                <a:ln w="0"/>
                <a:solidFill>
                  <a:srgbClr val="FF9900"/>
                </a:solidFill>
                <a:effectLst/>
                <a:uLnTx/>
                <a:uFillTx/>
                <a:latin typeface="Times New Roman" panose="02020603050405020304" pitchFamily="18" charset="0"/>
                <a:ea typeface="Microsoft YaHei" panose="020B0503020204020204" pitchFamily="82" charset="2"/>
                <a:cs typeface="Times New Roman" panose="02020603050405020304" pitchFamily="18" charset="0"/>
              </a:rPr>
              <a:t> : </a:t>
            </a:r>
            <a:r>
              <a:rPr kumimoji="0" lang="en-US" altLang="zh-CN" sz="3600" b="1" i="0" u="none" strike="noStrike" kern="1200" cap="none" spc="0" normalizeH="0" baseline="0" noProof="0" dirty="0" err="1" smtClean="0">
                <a:ln w="0"/>
                <a:solidFill>
                  <a:srgbClr val="FF9900"/>
                </a:solidFill>
                <a:effectLst/>
                <a:uLnTx/>
                <a:uFillTx/>
                <a:latin typeface="Times New Roman" panose="02020603050405020304" pitchFamily="18" charset="0"/>
                <a:ea typeface="Microsoft YaHei" panose="020B0503020204020204" pitchFamily="82" charset="2"/>
                <a:cs typeface="Times New Roman" panose="02020603050405020304" pitchFamily="18" charset="0"/>
              </a:rPr>
              <a:t>Tôn Thị Ái Thương</a:t>
            </a:r>
            <a:endParaRPr kumimoji="0" lang="zh-CN" altLang="en-US" sz="3600" b="1" i="0" u="none" strike="noStrike" kern="1200" cap="none" spc="0" normalizeH="0" baseline="0" noProof="0" dirty="0">
              <a:ln w="0"/>
              <a:solidFill>
                <a:srgbClr val="FF9900"/>
              </a:solidFill>
              <a:effectLst/>
              <a:uLnTx/>
              <a:uFillTx/>
              <a:latin typeface="Times New Roman" panose="02020603050405020304" pitchFamily="18" charset="0"/>
              <a:ea typeface="Microsoft YaHei" panose="020B0503020204020204" pitchFamily="82" charset="2"/>
              <a:cs typeface="Times New Roman" panose="02020603050405020304" pitchFamily="18" charset="0"/>
            </a:endParaRPr>
          </a:p>
        </p:txBody>
      </p:sp>
      <p:sp>
        <p:nvSpPr>
          <p:cNvPr id="27" name="TextBox 26"/>
          <p:cNvSpPr txBox="1"/>
          <p:nvPr>
            <p:custDataLst>
              <p:tags r:id="rId3"/>
            </p:custDataLst>
          </p:nvPr>
        </p:nvSpPr>
        <p:spPr>
          <a:xfrm>
            <a:off x="7277661" y="6403445"/>
            <a:ext cx="4685665"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49AA78"/>
                </a:solidFill>
                <a:effectLst/>
                <a:uLnTx/>
                <a:uFillTx/>
                <a:latin typeface="#9Slide03 Arima Madurai Black" panose="00000A00000000000000" pitchFamily="2" charset="0"/>
                <a:ea typeface="Microsoft YaHei" panose="020B0503020204020204" charset="-122"/>
                <a:cs typeface="#9Slide03 Arima Madurai Black" panose="00000A00000000000000" pitchFamily="2" charset="0"/>
              </a:rPr>
              <a:t>Email: </a:t>
            </a:r>
            <a:r>
              <a:rPr kumimoji="0" lang="en-US" altLang="vi-VN" sz="2400" b="0" i="0" u="none" strike="noStrike" kern="1200" cap="none" spc="0" normalizeH="0" baseline="0" noProof="0" dirty="0">
                <a:ln>
                  <a:noFill/>
                </a:ln>
                <a:solidFill>
                  <a:srgbClr val="49AA78"/>
                </a:solidFill>
                <a:effectLst/>
                <a:uLnTx/>
                <a:uFillTx/>
                <a:latin typeface="#9Slide03 Arima Madurai Black" panose="00000A00000000000000" pitchFamily="2" charset="0"/>
                <a:ea typeface="Microsoft YaHei" panose="020B0503020204020204" charset="-122"/>
                <a:cs typeface="#9Slide03 Arima Madurai Black" panose="00000A00000000000000" pitchFamily="2" charset="0"/>
              </a:rPr>
              <a:t>thuongnkc</a:t>
            </a:r>
            <a:r>
              <a:rPr kumimoji="0" lang="vi-VN" sz="2400" b="0" i="0" u="none" strike="noStrike" kern="1200" cap="none" spc="0" normalizeH="0" baseline="0" noProof="0" dirty="0">
                <a:ln>
                  <a:noFill/>
                </a:ln>
                <a:solidFill>
                  <a:srgbClr val="49AA78"/>
                </a:solidFill>
                <a:effectLst/>
                <a:uLnTx/>
                <a:uFillTx/>
                <a:latin typeface="#9Slide03 Arima Madurai Black" panose="00000A00000000000000" pitchFamily="2" charset="0"/>
                <a:ea typeface="Microsoft YaHei" panose="020B0503020204020204" charset="-122"/>
                <a:cs typeface="#9Slide03 Arima Madurai Black" panose="00000A00000000000000" pitchFamily="2" charset="0"/>
              </a:rPr>
              <a:t>@gmail.com</a:t>
            </a:r>
            <a:endParaRPr kumimoji="0" lang="en-US" sz="2400" b="0" i="0" u="none" strike="noStrike" kern="1200" cap="none" spc="0" normalizeH="0" baseline="0" noProof="0" dirty="0">
              <a:ln>
                <a:noFill/>
              </a:ln>
              <a:solidFill>
                <a:srgbClr val="49AA78"/>
              </a:solidFill>
              <a:effectLst/>
              <a:uLnTx/>
              <a:uFillTx/>
              <a:latin typeface="#9Slide03 Arima Madurai Black" panose="00000A00000000000000" pitchFamily="2" charset="0"/>
              <a:ea typeface="Microsoft YaHei" panose="020B0503020204020204" charset="-122"/>
              <a:cs typeface="#9Slide03 Arima Madurai Black" panose="00000A00000000000000" pitchFamily="2" charset="0"/>
            </a:endParaRPr>
          </a:p>
        </p:txBody>
      </p:sp>
      <p:sp>
        <p:nvSpPr>
          <p:cNvPr id="28" name="TextBox 27"/>
          <p:cNvSpPr txBox="1"/>
          <p:nvPr>
            <p:custDataLst>
              <p:tags r:id="rId4"/>
            </p:custDataLst>
          </p:nvPr>
        </p:nvSpPr>
        <p:spPr>
          <a:xfrm>
            <a:off x="4126777" y="4764292"/>
            <a:ext cx="6475730" cy="1076325"/>
          </a:xfrm>
          <a:prstGeom prst="rect">
            <a:avLst/>
          </a:prstGeom>
          <a:no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FF6600"/>
                </a:solidFill>
                <a:effectLst/>
                <a:uLnTx/>
                <a:uFillTx/>
                <a:latin typeface="Times New Roman" panose="02020603050405020304" pitchFamily="18" charset="0"/>
                <a:ea typeface="Microsoft YaHei" panose="020B0503020204020204" charset="-122"/>
                <a:cs typeface="Times New Roman" panose="02020603050405020304" pitchFamily="18" charset="0"/>
              </a:rPr>
              <a:t>Trường</a:t>
            </a:r>
            <a:r>
              <a:rPr kumimoji="0" lang="en-US" sz="3200" b="0" i="0" u="none" strike="noStrike" kern="1200" cap="none" spc="0" normalizeH="0" baseline="0" noProof="0" dirty="0">
                <a:ln>
                  <a:noFill/>
                </a:ln>
                <a:solidFill>
                  <a:srgbClr val="FF6600"/>
                </a:solidFill>
                <a:effectLst/>
                <a:uLnTx/>
                <a:uFillTx/>
                <a:latin typeface="Times New Roman" panose="02020603050405020304" pitchFamily="18" charset="0"/>
                <a:ea typeface="Microsoft YaHei" panose="020B0503020204020204" charset="-122"/>
                <a:cs typeface="Times New Roman" panose="02020603050405020304" pitchFamily="18" charset="0"/>
              </a:rPr>
              <a:t> THCS </a:t>
            </a:r>
            <a:r>
              <a:rPr kumimoji="0" lang="en-US" sz="3200" b="0" i="0" u="none" strike="noStrike" kern="1200" cap="none" spc="0" normalizeH="0" baseline="0" noProof="0" dirty="0" err="1">
                <a:ln>
                  <a:noFill/>
                </a:ln>
                <a:solidFill>
                  <a:srgbClr val="FF6600"/>
                </a:solidFill>
                <a:effectLst/>
                <a:uLnTx/>
                <a:uFillTx/>
                <a:latin typeface="Times New Roman" panose="02020603050405020304" pitchFamily="18" charset="0"/>
                <a:ea typeface="Microsoft YaHei" panose="020B0503020204020204" charset="-122"/>
                <a:cs typeface="Times New Roman" panose="02020603050405020304" pitchFamily="18" charset="0"/>
              </a:rPr>
              <a:t>Hoàng Hoa Thám, </a:t>
            </a:r>
            <a:endParaRPr kumimoji="0" lang="en-US" sz="3200" b="0" i="0" u="none" strike="noStrike" kern="1200" cap="none" spc="0" normalizeH="0" baseline="0" noProof="0" dirty="0" err="1">
              <a:ln>
                <a:noFill/>
              </a:ln>
              <a:solidFill>
                <a:srgbClr val="FF66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FF6600"/>
                </a:solidFill>
                <a:effectLst/>
                <a:uLnTx/>
                <a:uFillTx/>
                <a:latin typeface="Times New Roman" panose="02020603050405020304" pitchFamily="18" charset="0"/>
                <a:ea typeface="Microsoft YaHei" panose="020B0503020204020204" charset="-122"/>
                <a:cs typeface="Times New Roman" panose="02020603050405020304" pitchFamily="18" charset="0"/>
              </a:rPr>
              <a:t>xã CưDliêM’nông, CưM’gar, Đắk Lắ</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k</a:t>
            </a:r>
            <a:endPar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6" name="Rectangle 5"/>
          <p:cNvSpPr/>
          <p:nvPr/>
        </p:nvSpPr>
        <p:spPr>
          <a:xfrm>
            <a:off x="3539484" y="1963386"/>
            <a:ext cx="6096000" cy="768350"/>
          </a:xfrm>
          <a:prstGeom prst="rect">
            <a:avLst/>
          </a:prstGeom>
        </p:spPr>
        <p:txBody>
          <a:bodyPr>
            <a:spAutoFit/>
          </a:bodyPr>
          <a:lstStyle/>
          <a:p>
            <a:pPr lvl="0" algn="ctr"/>
            <a:r>
              <a:rPr lang="en-US" sz="2200" b="1" dirty="0">
                <a:solidFill>
                  <a:srgbClr val="000000"/>
                </a:solidFill>
                <a:latin typeface="Times New Roman" panose="02020603050405020304"/>
              </a:rPr>
              <a:t>HỘI THI GIÁO VIÊN DẠY </a:t>
            </a:r>
            <a:r>
              <a:rPr lang="en-US" sz="2200" b="1" dirty="0" smtClean="0">
                <a:solidFill>
                  <a:srgbClr val="000000"/>
                </a:solidFill>
                <a:latin typeface="Times New Roman" panose="02020603050405020304"/>
              </a:rPr>
              <a:t>GIỎI </a:t>
            </a:r>
            <a:r>
              <a:rPr lang="en-US" sz="2200" b="1" dirty="0">
                <a:solidFill>
                  <a:srgbClr val="000000"/>
                </a:solidFill>
                <a:latin typeface="Times New Roman" panose="02020603050405020304"/>
              </a:rPr>
              <a:t>CẤP TỈNH </a:t>
            </a:r>
            <a:endParaRPr lang="en-US" sz="2200" b="1" dirty="0">
              <a:solidFill>
                <a:srgbClr val="000000"/>
              </a:solidFill>
              <a:latin typeface="Times New Roman" panose="02020603050405020304"/>
            </a:endParaRPr>
          </a:p>
          <a:p>
            <a:pPr lvl="0" algn="ctr"/>
            <a:r>
              <a:rPr lang="en-US" sz="2200" b="1" dirty="0">
                <a:solidFill>
                  <a:srgbClr val="000000"/>
                </a:solidFill>
                <a:latin typeface="Times New Roman" panose="02020603050405020304"/>
              </a:rPr>
              <a:t>NĂM HỌC </a:t>
            </a:r>
            <a:r>
              <a:rPr lang="en-US" sz="2200" b="1" dirty="0" smtClean="0">
                <a:solidFill>
                  <a:srgbClr val="000000"/>
                </a:solidFill>
                <a:latin typeface="Times New Roman" panose="02020603050405020304"/>
              </a:rPr>
              <a:t>2024-2025</a:t>
            </a:r>
            <a:endParaRPr lang="en-US" sz="2200" b="1" dirty="0">
              <a:solidFill>
                <a:srgbClr val="000000"/>
              </a:solidFill>
              <a:latin typeface="Times New Roman" panose="02020603050405020304"/>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项图片_#color_#shadow_$accent3-2052&amp;12967"/>
          <p:cNvSpPr/>
          <p:nvPr>
            <p:custDataLst>
              <p:tags r:id="rId1"/>
            </p:custDataLst>
          </p:nvPr>
        </p:nvSpPr>
        <p:spPr>
          <a:xfrm>
            <a:off x="328930" y="2114550"/>
            <a:ext cx="1654175" cy="4408805"/>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endParaRPr lang="en-US">
              <a:cs typeface="Arial" panose="020B0604020202020204" pitchFamily="34" charset="0"/>
              <a:sym typeface="+mn-lt"/>
            </a:endParaRPr>
          </a:p>
        </p:txBody>
      </p:sp>
      <p:sp>
        <p:nvSpPr>
          <p:cNvPr id="10" name="#项图片_#color_#shadow_$accent3-2052&amp;12969"/>
          <p:cNvSpPr/>
          <p:nvPr>
            <p:custDataLst>
              <p:tags r:id="rId2"/>
            </p:custDataLst>
          </p:nvPr>
        </p:nvSpPr>
        <p:spPr>
          <a:xfrm>
            <a:off x="2155190" y="1906905"/>
            <a:ext cx="1828800" cy="4636770"/>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r>
              <a:rPr lang="vi-VN" altLang="en-US" sz="2800">
                <a:latin typeface="Times New Roman" panose="02020603050405020304" pitchFamily="18" charset="0"/>
                <a:cs typeface="Times New Roman" panose="02020603050405020304" pitchFamily="18" charset="0"/>
                <a:sym typeface="+mn-lt"/>
              </a:rPr>
              <a:t>Bồi dưỡng theo từng chuyên đề. </a:t>
            </a:r>
            <a:r>
              <a:rPr lang="en-US" altLang="vi-VN" sz="2800">
                <a:latin typeface="Times New Roman" panose="02020603050405020304" pitchFamily="18" charset="0"/>
                <a:cs typeface="Times New Roman" panose="02020603050405020304" pitchFamily="18" charset="0"/>
                <a:sym typeface="+mn-lt"/>
              </a:rPr>
              <a:t>M</a:t>
            </a:r>
            <a:r>
              <a:rPr lang="vi-VN" altLang="en-US" sz="2800">
                <a:latin typeface="Times New Roman" panose="02020603050405020304" pitchFamily="18" charset="0"/>
                <a:cs typeface="Times New Roman" panose="02020603050405020304" pitchFamily="18" charset="0"/>
                <a:sym typeface="+mn-lt"/>
              </a:rPr>
              <a:t>ỗi chuyên đề lớn tách ra thành các chuyên đề nhỏ</a:t>
            </a:r>
            <a:r>
              <a:rPr lang="en-US" altLang="vi-VN" sz="2800">
                <a:latin typeface="Times New Roman" panose="02020603050405020304" pitchFamily="18" charset="0"/>
                <a:cs typeface="Times New Roman" panose="02020603050405020304" pitchFamily="18" charset="0"/>
                <a:sym typeface="+mn-lt"/>
              </a:rPr>
              <a:t>.</a:t>
            </a:r>
            <a:endParaRPr lang="en-US" altLang="vi-VN" sz="2800">
              <a:latin typeface="Times New Roman" panose="02020603050405020304" pitchFamily="18" charset="0"/>
              <a:cs typeface="Times New Roman" panose="02020603050405020304" pitchFamily="18" charset="0"/>
              <a:sym typeface="+mn-lt"/>
            </a:endParaRPr>
          </a:p>
        </p:txBody>
      </p:sp>
      <p:sp>
        <p:nvSpPr>
          <p:cNvPr id="12" name="#项图片_#color_#shadow_$accent3-2052&amp;12971"/>
          <p:cNvSpPr/>
          <p:nvPr>
            <p:custDataLst>
              <p:tags r:id="rId3"/>
            </p:custDataLst>
          </p:nvPr>
        </p:nvSpPr>
        <p:spPr>
          <a:xfrm>
            <a:off x="6210300" y="1847215"/>
            <a:ext cx="2388870" cy="4832985"/>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r>
              <a:rPr lang="vi-VN" altLang="en-US" sz="2800">
                <a:latin typeface="Times New Roman" panose="02020603050405020304" pitchFamily="18" charset="0"/>
                <a:cs typeface="Times New Roman" panose="02020603050405020304" pitchFamily="18" charset="0"/>
                <a:sym typeface="+mn-lt"/>
              </a:rPr>
              <a:t>Bài tập </a:t>
            </a:r>
            <a:r>
              <a:rPr lang="en-US" altLang="vi-VN" sz="2800">
                <a:latin typeface="Times New Roman" panose="02020603050405020304" pitchFamily="18" charset="0"/>
                <a:cs typeface="Times New Roman" panose="02020603050405020304" pitchFamily="18" charset="0"/>
                <a:sym typeface="+mn-lt"/>
              </a:rPr>
              <a:t>VD</a:t>
            </a:r>
            <a:r>
              <a:rPr lang="vi-VN" altLang="en-US" sz="2800">
                <a:latin typeface="Times New Roman" panose="02020603050405020304" pitchFamily="18" charset="0"/>
                <a:cs typeface="Times New Roman" panose="02020603050405020304" pitchFamily="18" charset="0"/>
                <a:sym typeface="+mn-lt"/>
              </a:rPr>
              <a:t>, </a:t>
            </a:r>
            <a:r>
              <a:rPr lang="en-US" altLang="vi-VN" sz="2800">
                <a:latin typeface="Times New Roman" panose="02020603050405020304" pitchFamily="18" charset="0"/>
                <a:cs typeface="Times New Roman" panose="02020603050405020304" pitchFamily="18" charset="0"/>
                <a:sym typeface="+mn-lt"/>
              </a:rPr>
              <a:t>VD</a:t>
            </a:r>
            <a:r>
              <a:rPr lang="vi-VN" altLang="en-US" sz="2800">
                <a:latin typeface="Times New Roman" panose="02020603050405020304" pitchFamily="18" charset="0"/>
                <a:cs typeface="Times New Roman" panose="02020603050405020304" pitchFamily="18" charset="0"/>
                <a:sym typeface="+mn-lt"/>
              </a:rPr>
              <a:t> cao, bài tập tổng hợp HS phải biết phân tích đề và nắm được mối liên hệ kiến thức.</a:t>
            </a:r>
            <a:r>
              <a:rPr lang="en-US" altLang="vi-VN" sz="2800">
                <a:latin typeface="Times New Roman" panose="02020603050405020304" pitchFamily="18" charset="0"/>
                <a:cs typeface="Times New Roman" panose="02020603050405020304" pitchFamily="18" charset="0"/>
                <a:sym typeface="+mn-lt"/>
              </a:rPr>
              <a:t> Chuyển đề từ văn bản sang hình ảnh.</a:t>
            </a:r>
            <a:endParaRPr lang="en-US" altLang="vi-VN" sz="2800">
              <a:latin typeface="Times New Roman" panose="02020603050405020304" pitchFamily="18" charset="0"/>
              <a:cs typeface="Times New Roman" panose="02020603050405020304" pitchFamily="18" charset="0"/>
              <a:sym typeface="+mn-lt"/>
            </a:endParaRPr>
          </a:p>
        </p:txBody>
      </p:sp>
      <p:sp>
        <p:nvSpPr>
          <p:cNvPr id="4" name="标题"/>
          <p:cNvSpPr>
            <a:spLocks noGrp="1"/>
          </p:cNvSpPr>
          <p:nvPr>
            <p:ph type="title"/>
            <p:custDataLst>
              <p:tags r:id="rId4"/>
            </p:custDataLst>
          </p:nvPr>
        </p:nvSpPr>
        <p:spPr>
          <a:xfrm>
            <a:off x="574040" y="178435"/>
            <a:ext cx="10589895" cy="753745"/>
          </a:xfrm>
        </p:spPr>
        <p:txBody>
          <a:bodyPr>
            <a:normAutofit/>
          </a:bodyPr>
          <a:lstStyle/>
          <a:p>
            <a:r>
              <a:rPr lang="en-US" sz="3600">
                <a:latin typeface="Times New Roman" panose="02020603050405020304" pitchFamily="18" charset="0"/>
                <a:cs typeface="Times New Roman" panose="02020603050405020304" pitchFamily="18" charset="0"/>
              </a:rPr>
              <a:t>II. Nội dung và cách thức thực hiện:</a:t>
            </a:r>
            <a:endParaRPr lang="en-US" sz="3600">
              <a:latin typeface="Times New Roman" panose="02020603050405020304" pitchFamily="18" charset="0"/>
              <a:cs typeface="Times New Roman" panose="02020603050405020304" pitchFamily="18" charset="0"/>
            </a:endParaRPr>
          </a:p>
        </p:txBody>
      </p:sp>
      <p:sp>
        <p:nvSpPr>
          <p:cNvPr id="7" name="项标题"/>
          <p:cNvSpPr txBox="1"/>
          <p:nvPr>
            <p:custDataLst>
              <p:tags r:id="rId5"/>
            </p:custDataLst>
          </p:nvPr>
        </p:nvSpPr>
        <p:spPr>
          <a:xfrm>
            <a:off x="574040" y="2253615"/>
            <a:ext cx="1226820" cy="3922395"/>
          </a:xfrm>
          <a:prstGeom prst="rect">
            <a:avLst/>
          </a:prstGeom>
          <a:noFill/>
        </p:spPr>
        <p:txBody>
          <a:bodyPr wrap="square" lIns="0" tIns="0" rIns="0" bIns="0" rtlCol="0" anchor="t">
            <a:normAutofit/>
          </a:bodyPr>
          <a:lstStyle>
            <a:defPPr>
              <a:defRPr lang="en-US">
                <a:latin typeface="+mj-lt"/>
              </a:defRPr>
            </a:defPPr>
            <a:lvl1pPr algn="ctr">
              <a:lnSpc>
                <a:spcPct val="100000"/>
              </a:lnSpc>
              <a:defRPr sz="2400" b="1" spc="300">
                <a:solidFill>
                  <a:schemeClr val="dk1">
                    <a:lumMod val="100000"/>
                  </a:schemeClr>
                </a:solidFill>
                <a:latin typeface="+mj-lt"/>
              </a:defRPr>
            </a:lvl1pPr>
          </a:lstStyle>
          <a:p>
            <a:r>
              <a:rPr lang="en-US" sz="2800" b="0" spc="0" dirty="0">
                <a:latin typeface="Times New Roman" panose="02020603050405020304" pitchFamily="18" charset="0"/>
                <a:ea typeface="+mn-ea"/>
                <a:cs typeface="Times New Roman" panose="02020603050405020304" pitchFamily="18" charset="0"/>
              </a:rPr>
              <a:t>Xây dựng kế hoạch ôn luyện bám sát cấu trúc đề thi.</a:t>
            </a:r>
            <a:endParaRPr lang="en-US" sz="2800" b="0" spc="0" dirty="0">
              <a:latin typeface="Times New Roman" panose="02020603050405020304" pitchFamily="18" charset="0"/>
              <a:ea typeface="+mn-ea"/>
              <a:cs typeface="Times New Roman" panose="02020603050405020304" pitchFamily="18" charset="0"/>
            </a:endParaRPr>
          </a:p>
        </p:txBody>
      </p:sp>
      <p:sp>
        <p:nvSpPr>
          <p:cNvPr id="11" name="#项图片_#color_#shadow_$accent3-2052&amp;12970"/>
          <p:cNvSpPr/>
          <p:nvPr>
            <p:custDataLst>
              <p:tags r:id="rId6"/>
            </p:custDataLst>
          </p:nvPr>
        </p:nvSpPr>
        <p:spPr>
          <a:xfrm>
            <a:off x="4107815" y="1885315"/>
            <a:ext cx="1978660" cy="4712970"/>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endParaRPr lang="en-US">
              <a:cs typeface="Arial" panose="020B0604020202020204" pitchFamily="34" charset="0"/>
              <a:sym typeface="+mn-lt"/>
            </a:endParaRPr>
          </a:p>
        </p:txBody>
      </p:sp>
      <p:sp>
        <p:nvSpPr>
          <p:cNvPr id="21" name="项标题"/>
          <p:cNvSpPr txBox="1"/>
          <p:nvPr>
            <p:custDataLst>
              <p:tags r:id="rId7"/>
            </p:custDataLst>
          </p:nvPr>
        </p:nvSpPr>
        <p:spPr>
          <a:xfrm>
            <a:off x="4107815" y="1906905"/>
            <a:ext cx="1753235" cy="4269105"/>
          </a:xfrm>
          <a:prstGeom prst="rect">
            <a:avLst/>
          </a:prstGeom>
          <a:noFill/>
        </p:spPr>
        <p:txBody>
          <a:bodyPr wrap="square" lIns="0" tIns="0" rIns="0" bIns="0" rtlCol="0" anchor="t">
            <a:normAutofit/>
          </a:bodyPr>
          <a:lstStyle>
            <a:defPPr>
              <a:defRPr lang="en-US">
                <a:latin typeface="+mj-lt"/>
              </a:defRPr>
            </a:defPPr>
            <a:lvl1pPr algn="ctr">
              <a:lnSpc>
                <a:spcPct val="100000"/>
              </a:lnSpc>
              <a:defRPr sz="2400" b="1" spc="300">
                <a:solidFill>
                  <a:schemeClr val="dk1">
                    <a:lumMod val="100000"/>
                  </a:schemeClr>
                </a:solidFill>
                <a:latin typeface="+mj-lt"/>
              </a:defRPr>
            </a:lvl1pPr>
          </a:lstStyle>
          <a:p>
            <a:r>
              <a:rPr lang="vi-VN" altLang="en-US" b="0" spc="0">
                <a:latin typeface="Times New Roman" panose="02020603050405020304" pitchFamily="18" charset="0"/>
                <a:cs typeface="Times New Roman" panose="02020603050405020304" pitchFamily="18" charset="0"/>
              </a:rPr>
              <a:t>D</a:t>
            </a:r>
            <a:r>
              <a:rPr lang="vi-VN" altLang="en-US" sz="2800" b="0" spc="0">
                <a:latin typeface="Times New Roman" panose="02020603050405020304" pitchFamily="18" charset="0"/>
                <a:cs typeface="Times New Roman" panose="02020603050405020304" pitchFamily="18" charset="0"/>
              </a:rPr>
              <a:t>ạy HS nắm chắc lý thuyết cơ bản. </a:t>
            </a:r>
            <a:r>
              <a:rPr lang="en-US" altLang="vi-VN" sz="2800" b="0" spc="0">
                <a:latin typeface="Times New Roman" panose="02020603050405020304" pitchFamily="18" charset="0"/>
                <a:cs typeface="Times New Roman" panose="02020603050405020304" pitchFamily="18" charset="0"/>
              </a:rPr>
              <a:t>V</a:t>
            </a:r>
            <a:r>
              <a:rPr lang="vi-VN" altLang="en-US" sz="2800" b="0" spc="0">
                <a:latin typeface="Times New Roman" panose="02020603050405020304" pitchFamily="18" charset="0"/>
                <a:cs typeface="Times New Roman" panose="02020603050405020304" pitchFamily="18" charset="0"/>
              </a:rPr>
              <a:t>ận dụng </a:t>
            </a:r>
            <a:r>
              <a:rPr lang="en-US" altLang="vi-VN" sz="2800" b="0" spc="0">
                <a:latin typeface="Times New Roman" panose="02020603050405020304" pitchFamily="18" charset="0"/>
                <a:cs typeface="Times New Roman" panose="02020603050405020304" pitchFamily="18" charset="0"/>
              </a:rPr>
              <a:t>l</a:t>
            </a:r>
            <a:r>
              <a:rPr lang="vi-VN" altLang="en-US" sz="2800" b="0" spc="0">
                <a:latin typeface="Times New Roman" panose="02020603050405020304" pitchFamily="18" charset="0"/>
                <a:cs typeface="Times New Roman" panose="02020603050405020304" pitchFamily="18" charset="0"/>
              </a:rPr>
              <a:t>ý thuyết xây dựng công thức giải bài tập</a:t>
            </a:r>
            <a:r>
              <a:rPr lang="vi-VN" altLang="en-US" sz="2800" b="0" spc="0">
                <a:latin typeface="+mn-lt"/>
              </a:rPr>
              <a:t>.</a:t>
            </a:r>
            <a:endParaRPr lang="vi-VN" altLang="en-US" sz="2800" b="0" spc="0">
              <a:latin typeface="+mn-lt"/>
            </a:endParaRPr>
          </a:p>
        </p:txBody>
      </p:sp>
      <p:sp>
        <p:nvSpPr>
          <p:cNvPr id="32" name="Text Box 31"/>
          <p:cNvSpPr txBox="1"/>
          <p:nvPr/>
        </p:nvSpPr>
        <p:spPr>
          <a:xfrm>
            <a:off x="1033145" y="1073150"/>
            <a:ext cx="9575165" cy="633095"/>
          </a:xfrm>
          <a:prstGeom prst="rect">
            <a:avLst/>
          </a:prstGeom>
          <a:solidFill>
            <a:schemeClr val="accent2">
              <a:lumMod val="20000"/>
              <a:lumOff val="80000"/>
            </a:schemeClr>
          </a:solidFill>
        </p:spPr>
        <p:txBody>
          <a:bodyPr>
            <a:noAutofit/>
          </a:bodyPr>
          <a:p>
            <a:pPr algn="just" defTabSz="266700">
              <a:lnSpc>
                <a:spcPct val="114000"/>
              </a:lnSpc>
            </a:pPr>
            <a:r>
              <a:rPr lang="en-US" sz="3200" b="1">
                <a:solidFill>
                  <a:srgbClr val="000000"/>
                </a:solidFill>
                <a:latin typeface="Times New Roman" panose="02020603050405020304"/>
                <a:ea typeface="Aptos"/>
              </a:rPr>
              <a:t>3</a:t>
            </a:r>
            <a:r>
              <a:rPr sz="3200" b="1">
                <a:solidFill>
                  <a:srgbClr val="000000"/>
                </a:solidFill>
                <a:latin typeface="Times New Roman" panose="02020603050405020304"/>
                <a:ea typeface="Aptos"/>
              </a:rPr>
              <a:t>. Xây dựng nền tảng kiến thức vững chắc:</a:t>
            </a:r>
            <a:endParaRPr sz="3200" b="1">
              <a:solidFill>
                <a:srgbClr val="000000"/>
              </a:solidFill>
              <a:latin typeface="Times New Roman" panose="02020603050405020304"/>
              <a:ea typeface="Aptos"/>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项图片_#color_#shadow_$accent3-2052&amp;12967"/>
          <p:cNvSpPr/>
          <p:nvPr>
            <p:custDataLst>
              <p:tags r:id="rId1"/>
            </p:custDataLst>
          </p:nvPr>
        </p:nvSpPr>
        <p:spPr>
          <a:xfrm>
            <a:off x="541020" y="3071495"/>
            <a:ext cx="3377565" cy="3169285"/>
          </a:xfrm>
          <a:prstGeom prst="roundRect">
            <a:avLst>
              <a:gd name="adj" fmla="val 10606"/>
            </a:avLst>
          </a:prstGeom>
          <a:solidFill>
            <a:srgbClr val="F0E1C0"/>
          </a:solidFill>
          <a:ln>
            <a:solidFill>
              <a:schemeClr val="accent2">
                <a:lumMod val="20000"/>
                <a:lumOff val="80000"/>
              </a:schemeClr>
            </a:solidFill>
          </a:ln>
          <a:effectLst>
            <a:outerShdw blurRad="254000" dist="76200" dir="7800000" sx="102000" sy="102000" algn="bl" rotWithShape="0">
              <a:schemeClr val="accent1">
                <a:alpha val="25000"/>
              </a:schemeClr>
            </a:outerShdw>
          </a:effectLst>
        </p:spPr>
        <p:txBody>
          <a:bodyPr/>
          <a:lstStyle/>
          <a:p>
            <a:r>
              <a:rPr lang="en-US" b="1">
                <a:latin typeface="Times New Roman" panose="02020603050405020304" pitchFamily="18" charset="0"/>
                <a:cs typeface="Times New Roman" panose="02020603050405020304" pitchFamily="18" charset="0"/>
                <a:sym typeface="+mn-lt"/>
              </a:rPr>
              <a:t>b.</a:t>
            </a:r>
            <a:endParaRPr lang="en-US" b="1">
              <a:latin typeface="Times New Roman" panose="02020603050405020304" pitchFamily="18" charset="0"/>
              <a:cs typeface="Times New Roman" panose="02020603050405020304" pitchFamily="18" charset="0"/>
              <a:sym typeface="+mn-lt"/>
            </a:endParaRPr>
          </a:p>
        </p:txBody>
      </p:sp>
      <p:sp>
        <p:nvSpPr>
          <p:cNvPr id="4" name="标题"/>
          <p:cNvSpPr>
            <a:spLocks noGrp="1"/>
          </p:cNvSpPr>
          <p:nvPr>
            <p:ph type="title"/>
            <p:custDataLst>
              <p:tags r:id="rId2"/>
            </p:custDataLst>
          </p:nvPr>
        </p:nvSpPr>
        <p:spPr>
          <a:xfrm>
            <a:off x="505460" y="282575"/>
            <a:ext cx="11047730" cy="2657475"/>
          </a:xfrm>
        </p:spPr>
        <p:txBody>
          <a:bodyPr>
            <a:normAutofit/>
          </a:bodyPr>
          <a:lstStyle/>
          <a:p>
            <a:r>
              <a:rPr sz="2000">
                <a:ln>
                  <a:noFill/>
                </a:ln>
                <a:latin typeface="Times New Roman" panose="02020603050405020304"/>
                <a:ea typeface="Aptos"/>
                <a:sym typeface="+mn-ea"/>
              </a:rPr>
              <a:t>Ví dụ: Bài tập: (Đề thi HSG tỉnh </a:t>
            </a:r>
            <a:r>
              <a:rPr lang="en-US" sz="2000">
                <a:ln>
                  <a:noFill/>
                </a:ln>
                <a:latin typeface="Times New Roman" panose="02020603050405020304"/>
                <a:ea typeface="Aptos"/>
                <a:sym typeface="+mn-ea"/>
              </a:rPr>
              <a:t>Đắk Lắk (</a:t>
            </a:r>
            <a:r>
              <a:rPr sz="2000">
                <a:ln>
                  <a:noFill/>
                </a:ln>
                <a:latin typeface="Times New Roman" panose="02020603050405020304"/>
                <a:ea typeface="Aptos"/>
                <a:sym typeface="+mn-ea"/>
              </a:rPr>
              <a:t>24- 25)</a:t>
            </a:r>
            <a:br>
              <a:rPr sz="2000">
                <a:ln>
                  <a:noFill/>
                </a:ln>
                <a:solidFill>
                  <a:schemeClr val="tx1"/>
                </a:solidFill>
                <a:latin typeface="Times New Roman" panose="02020603050405020304"/>
                <a:ea typeface="Aptos"/>
              </a:rPr>
            </a:br>
            <a:r>
              <a:rPr sz="2000" i="1">
                <a:ln>
                  <a:noFill/>
                </a:ln>
                <a:latin typeface="Times New Roman" panose="02020603050405020304"/>
                <a:ea typeface="Aptos"/>
                <a:sym typeface="+mn-ea"/>
              </a:rPr>
              <a:t> 	</a:t>
            </a:r>
            <a:r>
              <a:rPr sz="2000" b="0" i="1">
                <a:ln>
                  <a:noFill/>
                </a:ln>
                <a:latin typeface="Times New Roman" panose="02020603050405020304"/>
                <a:ea typeface="Aptos"/>
                <a:sym typeface="+mn-ea"/>
              </a:rPr>
              <a:t>Có 1 nhóm tế bào sinh giao tử, mỗi tế bào xét 1 cặp gene dị hợp đều có chiều dài 5100A</a:t>
            </a:r>
            <a:r>
              <a:rPr sz="2000" b="0" i="1" baseline="30000">
                <a:ln>
                  <a:noFill/>
                </a:ln>
                <a:latin typeface="Times New Roman" panose="02020603050405020304"/>
                <a:ea typeface="Aptos"/>
                <a:sym typeface="+mn-ea"/>
              </a:rPr>
              <a:t>0</a:t>
            </a:r>
            <a:r>
              <a:rPr sz="2000" b="0" i="1">
                <a:ln>
                  <a:noFill/>
                </a:ln>
                <a:latin typeface="Times New Roman" panose="02020603050405020304"/>
                <a:ea typeface="Aptos"/>
                <a:sym typeface="+mn-ea"/>
              </a:rPr>
              <a:t> nằm trên 1 cặp NST tương đồng. Gene trội A nằm trên NST thứ nhất có 1200 A</a:t>
            </a:r>
            <a:r>
              <a:rPr lang="en-US" sz="2000" b="0" i="1">
                <a:ln>
                  <a:noFill/>
                </a:ln>
                <a:latin typeface="Times New Roman" panose="02020603050405020304"/>
                <a:ea typeface="Aptos"/>
                <a:sym typeface="+mn-ea"/>
              </a:rPr>
              <a:t>de</a:t>
            </a:r>
            <a:r>
              <a:rPr sz="2000" b="0" i="1">
                <a:ln>
                  <a:noFill/>
                </a:ln>
                <a:latin typeface="Times New Roman" panose="02020603050405020304"/>
                <a:ea typeface="Aptos"/>
                <a:sym typeface="+mn-ea"/>
              </a:rPr>
              <a:t>nin</a:t>
            </a:r>
            <a:r>
              <a:rPr lang="en-US" sz="2000" b="0" i="1">
                <a:ln>
                  <a:noFill/>
                </a:ln>
                <a:latin typeface="Times New Roman" panose="02020603050405020304"/>
                <a:ea typeface="Aptos"/>
                <a:sym typeface="+mn-ea"/>
              </a:rPr>
              <a:t>e</a:t>
            </a:r>
            <a:r>
              <a:rPr sz="2000" b="0" i="1">
                <a:ln>
                  <a:noFill/>
                </a:ln>
                <a:latin typeface="Times New Roman" panose="02020603050405020304"/>
                <a:ea typeface="Aptos"/>
                <a:sym typeface="+mn-ea"/>
              </a:rPr>
              <a:t>, gen lặn a nằm trên NST thứ hai có 1350 A</a:t>
            </a:r>
            <a:r>
              <a:rPr lang="en-US" sz="2000" b="0" i="1">
                <a:ln>
                  <a:noFill/>
                </a:ln>
                <a:latin typeface="Times New Roman" panose="02020603050405020304"/>
                <a:ea typeface="Aptos"/>
                <a:sym typeface="+mn-ea"/>
              </a:rPr>
              <a:t>de</a:t>
            </a:r>
            <a:r>
              <a:rPr sz="2000" b="0" i="1">
                <a:ln>
                  <a:noFill/>
                </a:ln>
                <a:latin typeface="Times New Roman" panose="02020603050405020304"/>
                <a:ea typeface="Aptos"/>
                <a:sym typeface="+mn-ea"/>
              </a:rPr>
              <a:t>nin</a:t>
            </a:r>
            <a:r>
              <a:rPr lang="en-US" sz="2000" b="0" i="1">
                <a:ln>
                  <a:noFill/>
                </a:ln>
                <a:latin typeface="Times New Roman" panose="02020603050405020304"/>
                <a:ea typeface="Aptos"/>
                <a:sym typeface="+mn-ea"/>
              </a:rPr>
              <a:t>e</a:t>
            </a:r>
            <a:r>
              <a:rPr sz="2000" b="0" i="1">
                <a:ln>
                  <a:noFill/>
                </a:ln>
                <a:latin typeface="Times New Roman" panose="02020603050405020304"/>
                <a:ea typeface="Aptos"/>
                <a:sym typeface="+mn-ea"/>
              </a:rPr>
              <a:t>.</a:t>
            </a:r>
            <a:br>
              <a:rPr sz="2000" b="0" i="1">
                <a:ln>
                  <a:noFill/>
                </a:ln>
                <a:solidFill>
                  <a:schemeClr val="tx1"/>
                </a:solidFill>
                <a:latin typeface="Times New Roman" panose="02020603050405020304"/>
                <a:ea typeface="Aptos"/>
              </a:rPr>
            </a:br>
            <a:r>
              <a:rPr sz="2000" b="0" i="1">
                <a:ln>
                  <a:noFill/>
                </a:ln>
                <a:latin typeface="Times New Roman" panose="02020603050405020304"/>
                <a:ea typeface="Aptos"/>
                <a:sym typeface="+mn-ea"/>
              </a:rPr>
              <a:t>	a. Tính số nucl</a:t>
            </a:r>
            <a:r>
              <a:rPr lang="en-US" sz="2000" b="0" i="1">
                <a:ln>
                  <a:noFill/>
                </a:ln>
                <a:latin typeface="Times New Roman" panose="02020603050405020304"/>
                <a:ea typeface="Aptos"/>
                <a:sym typeface="+mn-ea"/>
              </a:rPr>
              <a:t>eo</a:t>
            </a:r>
            <a:r>
              <a:rPr sz="2000" b="0" i="1">
                <a:ln>
                  <a:noFill/>
                </a:ln>
                <a:latin typeface="Times New Roman" panose="02020603050405020304"/>
                <a:ea typeface="Aptos"/>
                <a:sym typeface="+mn-ea"/>
              </a:rPr>
              <a:t>tide từng loại trên mỗi gene? </a:t>
            </a:r>
            <a:br>
              <a:rPr sz="2000" b="0" i="1">
                <a:ln>
                  <a:noFill/>
                </a:ln>
                <a:solidFill>
                  <a:schemeClr val="tx1"/>
                </a:solidFill>
                <a:latin typeface="Times New Roman" panose="02020603050405020304"/>
                <a:ea typeface="Aptos"/>
              </a:rPr>
            </a:br>
            <a:r>
              <a:rPr sz="2000" b="0" i="1">
                <a:ln>
                  <a:noFill/>
                </a:ln>
                <a:latin typeface="Times New Roman" panose="02020603050405020304"/>
                <a:ea typeface="Aptos"/>
                <a:sym typeface="+mn-ea"/>
              </a:rPr>
              <a:t>	b.Tính số lượng từng loại nucl</a:t>
            </a:r>
            <a:r>
              <a:rPr lang="en-US" sz="2000" b="0" i="1">
                <a:ln>
                  <a:noFill/>
                </a:ln>
                <a:latin typeface="Times New Roman" panose="02020603050405020304"/>
                <a:ea typeface="Aptos"/>
                <a:sym typeface="+mn-ea"/>
              </a:rPr>
              <a:t>eo</a:t>
            </a:r>
            <a:r>
              <a:rPr sz="2000" b="0" i="1">
                <a:ln>
                  <a:noFill/>
                </a:ln>
                <a:latin typeface="Times New Roman" panose="02020603050405020304"/>
                <a:ea typeface="Aptos"/>
                <a:sym typeface="+mn-ea"/>
              </a:rPr>
              <a:t>tide của các gene trong mỗi tế bào ở kì giữa </a:t>
            </a:r>
            <a:r>
              <a:rPr lang="en-US" sz="2000" b="0" i="1">
                <a:ln>
                  <a:noFill/>
                </a:ln>
                <a:latin typeface="Times New Roman" panose="02020603050405020304"/>
                <a:ea typeface="Aptos"/>
                <a:sym typeface="+mn-ea"/>
              </a:rPr>
              <a:t>GPI.</a:t>
            </a:r>
            <a:br>
              <a:rPr lang="en-US" sz="2000" b="0" i="1">
                <a:ln>
                  <a:noFill/>
                </a:ln>
                <a:solidFill>
                  <a:schemeClr val="tx1"/>
                </a:solidFill>
                <a:latin typeface="Times New Roman" panose="02020603050405020304"/>
                <a:ea typeface="Aptos"/>
                <a:sym typeface="+mn-ea"/>
              </a:rPr>
            </a:br>
            <a:r>
              <a:rPr sz="2000" b="0" i="1">
                <a:ln>
                  <a:noFill/>
                </a:ln>
                <a:latin typeface="Times New Roman" panose="02020603050405020304"/>
                <a:ea typeface="Aptos"/>
                <a:sym typeface="+mn-ea"/>
              </a:rPr>
              <a:t>	c. Có 1 số tế bào trong nhóm tế bào sinh giao tử xảy ra rối loạn </a:t>
            </a:r>
            <a:r>
              <a:rPr lang="en-US" sz="2000" b="0" i="1">
                <a:ln>
                  <a:noFill/>
                </a:ln>
                <a:latin typeface="Times New Roman" panose="02020603050405020304"/>
                <a:ea typeface="Aptos"/>
                <a:sym typeface="+mn-ea"/>
              </a:rPr>
              <a:t>GP</a:t>
            </a:r>
            <a:r>
              <a:rPr sz="2000" b="0" i="1">
                <a:ln>
                  <a:noFill/>
                </a:ln>
                <a:latin typeface="Times New Roman" panose="02020603050405020304"/>
                <a:ea typeface="Aptos"/>
                <a:sym typeface="+mn-ea"/>
              </a:rPr>
              <a:t> I, </a:t>
            </a:r>
            <a:r>
              <a:rPr lang="en-US" sz="2000" b="0" i="1">
                <a:ln>
                  <a:noFill/>
                </a:ln>
                <a:latin typeface="Times New Roman" panose="02020603050405020304"/>
                <a:ea typeface="Aptos"/>
                <a:sym typeface="+mn-ea"/>
              </a:rPr>
              <a:t>GP</a:t>
            </a:r>
            <a:r>
              <a:rPr sz="2000" b="0" i="1">
                <a:ln>
                  <a:noFill/>
                </a:ln>
                <a:latin typeface="Times New Roman" panose="02020603050405020304"/>
                <a:ea typeface="Aptos"/>
                <a:sym typeface="+mn-ea"/>
              </a:rPr>
              <a:t> II diễn ra bình thường. Tính số lượng từng loại nucl</a:t>
            </a:r>
            <a:r>
              <a:rPr lang="en-US" sz="2000" b="0" i="1">
                <a:ln>
                  <a:noFill/>
                </a:ln>
                <a:latin typeface="Times New Roman" panose="02020603050405020304"/>
                <a:ea typeface="Aptos"/>
                <a:sym typeface="+mn-ea"/>
              </a:rPr>
              <a:t>eo</a:t>
            </a:r>
            <a:r>
              <a:rPr sz="2000" b="0" i="1">
                <a:ln>
                  <a:noFill/>
                </a:ln>
                <a:latin typeface="Times New Roman" panose="02020603050405020304"/>
                <a:ea typeface="Aptos"/>
                <a:sym typeface="+mn-ea"/>
              </a:rPr>
              <a:t>tide trong mỗi loại giao tử khi nhóm tế bào kết thúc giảm phân?</a:t>
            </a:r>
            <a:endParaRPr lang="en-US" sz="2000" b="0"/>
          </a:p>
        </p:txBody>
      </p:sp>
      <p:grpSp>
        <p:nvGrpSpPr>
          <p:cNvPr id="1073743757" name="Group 1073743756"/>
          <p:cNvGrpSpPr/>
          <p:nvPr/>
        </p:nvGrpSpPr>
        <p:grpSpPr>
          <a:xfrm rot="0">
            <a:off x="1125509" y="3274062"/>
            <a:ext cx="2793076" cy="3202938"/>
            <a:chOff x="1422" y="2149"/>
            <a:chExt cx="4538" cy="7575"/>
          </a:xfrm>
        </p:grpSpPr>
        <p:sp>
          <p:nvSpPr>
            <p:cNvPr id="1073743758" name="Flowchart: Stored Data 1073743757"/>
            <p:cNvSpPr/>
            <p:nvPr/>
          </p:nvSpPr>
          <p:spPr>
            <a:xfrm rot="16200000">
              <a:off x="5801" y="7232"/>
              <a:ext cx="260" cy="57"/>
            </a:xfrm>
            <a:prstGeom prst="flowChartOnlineStorage">
              <a:avLst/>
            </a:prstGeom>
            <a:solidFill>
              <a:srgbClr val="FFFFFF"/>
            </a:solidFill>
            <a:ln w="9525">
              <a:noFill/>
            </a:ln>
          </p:spPr>
          <p:txBody>
            <a:bodyPr/>
            <a:p>
              <a:endParaRPr lang="en-US"/>
            </a:p>
          </p:txBody>
        </p:sp>
        <p:sp>
          <p:nvSpPr>
            <p:cNvPr id="1073743761" name="Oval 1073743760"/>
            <p:cNvSpPr/>
            <p:nvPr/>
          </p:nvSpPr>
          <p:spPr>
            <a:xfrm>
              <a:off x="1422" y="5731"/>
              <a:ext cx="3442" cy="3426"/>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grpSp>
          <p:nvGrpSpPr>
            <p:cNvPr id="1073743763" name="Group 1073743762"/>
            <p:cNvGrpSpPr/>
            <p:nvPr/>
          </p:nvGrpSpPr>
          <p:grpSpPr>
            <a:xfrm>
              <a:off x="2224" y="6211"/>
              <a:ext cx="571" cy="1853"/>
              <a:chOff x="1292" y="2268"/>
              <a:chExt cx="1312" cy="4516"/>
            </a:xfrm>
          </p:grpSpPr>
          <p:sp>
            <p:nvSpPr>
              <p:cNvPr id="1073743764" name="Freeform 1073743763"/>
              <p:cNvSpPr/>
              <p:nvPr/>
            </p:nvSpPr>
            <p:spPr>
              <a:xfrm>
                <a:off x="1292" y="2268"/>
                <a:ext cx="1310" cy="4516"/>
              </a:xfrm>
              <a:custGeom>
                <a:avLst/>
                <a:gdLst/>
                <a:ahLst/>
                <a:cxnLst/>
                <a:pathLst>
                  <a:path w="637" h="2768">
                    <a:moveTo>
                      <a:pt x="27" y="233"/>
                    </a:moveTo>
                    <a:cubicBezTo>
                      <a:pt x="5" y="415"/>
                      <a:pt x="0" y="1093"/>
                      <a:pt x="36" y="1330"/>
                    </a:cubicBezTo>
                    <a:cubicBezTo>
                      <a:pt x="72" y="1566"/>
                      <a:pt x="240" y="1536"/>
                      <a:pt x="244" y="1651"/>
                    </a:cubicBezTo>
                    <a:cubicBezTo>
                      <a:pt x="248" y="1765"/>
                      <a:pt x="100" y="1848"/>
                      <a:pt x="63" y="2016"/>
                    </a:cubicBezTo>
                    <a:cubicBezTo>
                      <a:pt x="26" y="2184"/>
                      <a:pt x="2" y="2554"/>
                      <a:pt x="20" y="2661"/>
                    </a:cubicBezTo>
                    <a:cubicBezTo>
                      <a:pt x="38" y="2768"/>
                      <a:pt x="143" y="2744"/>
                      <a:pt x="170" y="2661"/>
                    </a:cubicBezTo>
                    <a:cubicBezTo>
                      <a:pt x="197" y="2578"/>
                      <a:pt x="158" y="2317"/>
                      <a:pt x="181" y="2160"/>
                    </a:cubicBezTo>
                    <a:cubicBezTo>
                      <a:pt x="204" y="2003"/>
                      <a:pt x="267" y="1714"/>
                      <a:pt x="310" y="1716"/>
                    </a:cubicBezTo>
                    <a:cubicBezTo>
                      <a:pt x="353" y="1718"/>
                      <a:pt x="418" y="2015"/>
                      <a:pt x="442" y="2172"/>
                    </a:cubicBezTo>
                    <a:cubicBezTo>
                      <a:pt x="466" y="2329"/>
                      <a:pt x="425" y="2582"/>
                      <a:pt x="455" y="2661"/>
                    </a:cubicBezTo>
                    <a:cubicBezTo>
                      <a:pt x="485" y="2740"/>
                      <a:pt x="603" y="2753"/>
                      <a:pt x="620" y="2646"/>
                    </a:cubicBezTo>
                    <a:cubicBezTo>
                      <a:pt x="637" y="2539"/>
                      <a:pt x="602" y="2184"/>
                      <a:pt x="560" y="2016"/>
                    </a:cubicBezTo>
                    <a:cubicBezTo>
                      <a:pt x="518" y="1848"/>
                      <a:pt x="370" y="1756"/>
                      <a:pt x="370" y="1640"/>
                    </a:cubicBezTo>
                    <a:cubicBezTo>
                      <a:pt x="370" y="1524"/>
                      <a:pt x="528" y="1560"/>
                      <a:pt x="560" y="1318"/>
                    </a:cubicBezTo>
                    <a:cubicBezTo>
                      <a:pt x="591" y="1077"/>
                      <a:pt x="584" y="377"/>
                      <a:pt x="560" y="188"/>
                    </a:cubicBezTo>
                    <a:cubicBezTo>
                      <a:pt x="536" y="0"/>
                      <a:pt x="441" y="35"/>
                      <a:pt x="415" y="188"/>
                    </a:cubicBezTo>
                    <a:cubicBezTo>
                      <a:pt x="390" y="341"/>
                      <a:pt x="423" y="881"/>
                      <a:pt x="406" y="1108"/>
                    </a:cubicBezTo>
                    <a:cubicBezTo>
                      <a:pt x="389" y="1335"/>
                      <a:pt x="347" y="1553"/>
                      <a:pt x="310" y="1551"/>
                    </a:cubicBezTo>
                    <a:cubicBezTo>
                      <a:pt x="273" y="1549"/>
                      <a:pt x="204" y="1317"/>
                      <a:pt x="181" y="1097"/>
                    </a:cubicBezTo>
                    <a:cubicBezTo>
                      <a:pt x="158" y="877"/>
                      <a:pt x="197" y="377"/>
                      <a:pt x="172" y="233"/>
                    </a:cubicBezTo>
                    <a:cubicBezTo>
                      <a:pt x="146" y="89"/>
                      <a:pt x="49" y="50"/>
                      <a:pt x="27" y="233"/>
                    </a:cubicBezTo>
                    <a:close/>
                  </a:path>
                </a:pathLst>
              </a:cu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1073743765" name="Oval 1073743764"/>
              <p:cNvSpPr/>
              <p:nvPr/>
            </p:nvSpPr>
            <p:spPr>
              <a:xfrm>
                <a:off x="2503" y="3204"/>
                <a:ext cx="101" cy="180"/>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grpSp>
        <p:grpSp>
          <p:nvGrpSpPr>
            <p:cNvPr id="1073743766" name="Group 1073743765"/>
            <p:cNvGrpSpPr/>
            <p:nvPr/>
          </p:nvGrpSpPr>
          <p:grpSpPr>
            <a:xfrm>
              <a:off x="3231" y="6061"/>
              <a:ext cx="750" cy="2003"/>
              <a:chOff x="2503" y="1599"/>
              <a:chExt cx="1725" cy="6093"/>
            </a:xfrm>
          </p:grpSpPr>
          <p:sp>
            <p:nvSpPr>
              <p:cNvPr id="1073743767" name="Freeform 1073743766"/>
              <p:cNvSpPr/>
              <p:nvPr/>
            </p:nvSpPr>
            <p:spPr>
              <a:xfrm>
                <a:off x="3123" y="1599"/>
                <a:ext cx="1105" cy="6093"/>
              </a:xfrm>
              <a:custGeom>
                <a:avLst/>
                <a:gdLst/>
                <a:ahLst/>
                <a:cxnLst/>
                <a:pathLst>
                  <a:path w="637" h="2768">
                    <a:moveTo>
                      <a:pt x="27" y="233"/>
                    </a:moveTo>
                    <a:cubicBezTo>
                      <a:pt x="5" y="415"/>
                      <a:pt x="0" y="1093"/>
                      <a:pt x="36" y="1330"/>
                    </a:cubicBezTo>
                    <a:cubicBezTo>
                      <a:pt x="72" y="1566"/>
                      <a:pt x="240" y="1536"/>
                      <a:pt x="244" y="1651"/>
                    </a:cubicBezTo>
                    <a:cubicBezTo>
                      <a:pt x="248" y="1765"/>
                      <a:pt x="100" y="1848"/>
                      <a:pt x="63" y="2016"/>
                    </a:cubicBezTo>
                    <a:cubicBezTo>
                      <a:pt x="26" y="2184"/>
                      <a:pt x="2" y="2554"/>
                      <a:pt x="20" y="2661"/>
                    </a:cubicBezTo>
                    <a:cubicBezTo>
                      <a:pt x="38" y="2768"/>
                      <a:pt x="143" y="2744"/>
                      <a:pt x="170" y="2661"/>
                    </a:cubicBezTo>
                    <a:cubicBezTo>
                      <a:pt x="197" y="2578"/>
                      <a:pt x="158" y="2317"/>
                      <a:pt x="181" y="2160"/>
                    </a:cubicBezTo>
                    <a:cubicBezTo>
                      <a:pt x="204" y="2003"/>
                      <a:pt x="267" y="1714"/>
                      <a:pt x="310" y="1716"/>
                    </a:cubicBezTo>
                    <a:cubicBezTo>
                      <a:pt x="353" y="1718"/>
                      <a:pt x="418" y="2015"/>
                      <a:pt x="442" y="2172"/>
                    </a:cubicBezTo>
                    <a:cubicBezTo>
                      <a:pt x="466" y="2329"/>
                      <a:pt x="425" y="2582"/>
                      <a:pt x="455" y="2661"/>
                    </a:cubicBezTo>
                    <a:cubicBezTo>
                      <a:pt x="485" y="2740"/>
                      <a:pt x="603" y="2753"/>
                      <a:pt x="620" y="2646"/>
                    </a:cubicBezTo>
                    <a:cubicBezTo>
                      <a:pt x="637" y="2539"/>
                      <a:pt x="602" y="2184"/>
                      <a:pt x="560" y="2016"/>
                    </a:cubicBezTo>
                    <a:cubicBezTo>
                      <a:pt x="518" y="1848"/>
                      <a:pt x="370" y="1756"/>
                      <a:pt x="370" y="1640"/>
                    </a:cubicBezTo>
                    <a:cubicBezTo>
                      <a:pt x="370" y="1524"/>
                      <a:pt x="528" y="1560"/>
                      <a:pt x="560" y="1318"/>
                    </a:cubicBezTo>
                    <a:cubicBezTo>
                      <a:pt x="591" y="1077"/>
                      <a:pt x="584" y="377"/>
                      <a:pt x="560" y="188"/>
                    </a:cubicBezTo>
                    <a:cubicBezTo>
                      <a:pt x="536" y="0"/>
                      <a:pt x="441" y="35"/>
                      <a:pt x="415" y="188"/>
                    </a:cubicBezTo>
                    <a:cubicBezTo>
                      <a:pt x="390" y="341"/>
                      <a:pt x="423" y="881"/>
                      <a:pt x="406" y="1108"/>
                    </a:cubicBezTo>
                    <a:cubicBezTo>
                      <a:pt x="389" y="1335"/>
                      <a:pt x="347" y="1553"/>
                      <a:pt x="310" y="1551"/>
                    </a:cubicBezTo>
                    <a:cubicBezTo>
                      <a:pt x="273" y="1549"/>
                      <a:pt x="204" y="1317"/>
                      <a:pt x="181" y="1097"/>
                    </a:cubicBezTo>
                    <a:cubicBezTo>
                      <a:pt x="158" y="877"/>
                      <a:pt x="197" y="377"/>
                      <a:pt x="172" y="233"/>
                    </a:cubicBezTo>
                    <a:cubicBezTo>
                      <a:pt x="146" y="89"/>
                      <a:pt x="49" y="50"/>
                      <a:pt x="27" y="233"/>
                    </a:cubicBezTo>
                    <a:close/>
                  </a:path>
                </a:pathLst>
              </a:custGeom>
              <a:solidFill>
                <a:srgbClr val="800000">
                  <a:alpha val="100000"/>
                </a:srgbClr>
              </a:solidFill>
              <a:ln w="9525" cap="flat" cmpd="sng">
                <a:solidFill>
                  <a:srgbClr val="000000"/>
                </a:solidFill>
                <a:prstDash val="solid"/>
                <a:headEnd type="none" w="med" len="med"/>
                <a:tailEnd type="none" w="med" len="med"/>
              </a:ln>
            </p:spPr>
            <p:txBody>
              <a:bodyPr/>
              <a:p>
                <a:endParaRPr lang="en-US"/>
              </a:p>
            </p:txBody>
          </p:sp>
          <p:sp>
            <p:nvSpPr>
              <p:cNvPr id="1073743768" name="Oval 1073743767"/>
              <p:cNvSpPr/>
              <p:nvPr/>
            </p:nvSpPr>
            <p:spPr>
              <a:xfrm>
                <a:off x="2503" y="3204"/>
                <a:ext cx="101" cy="180"/>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grpSp>
        <p:sp>
          <p:nvSpPr>
            <p:cNvPr id="1073743787" name="Oval 1073743786"/>
            <p:cNvSpPr/>
            <p:nvPr/>
          </p:nvSpPr>
          <p:spPr>
            <a:xfrm>
              <a:off x="3332" y="9665"/>
              <a:ext cx="44" cy="59"/>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073743816" name="Oval 1073743815"/>
            <p:cNvSpPr/>
            <p:nvPr/>
          </p:nvSpPr>
          <p:spPr>
            <a:xfrm>
              <a:off x="1423" y="2149"/>
              <a:ext cx="3441" cy="2927"/>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1073743817" name="Flowchart: Terminator 1073743816"/>
            <p:cNvSpPr/>
            <p:nvPr/>
          </p:nvSpPr>
          <p:spPr>
            <a:xfrm flipH="1">
              <a:off x="3232" y="2916"/>
              <a:ext cx="143" cy="1340"/>
            </a:xfrm>
            <a:prstGeom prst="flowChartTerminator">
              <a:avLst/>
            </a:prstGeom>
            <a:solidFill>
              <a:srgbClr val="800000"/>
            </a:solidFill>
            <a:ln w="9525" cap="flat" cmpd="sng">
              <a:solidFill>
                <a:srgbClr val="000000"/>
              </a:solidFill>
              <a:prstDash val="solid"/>
              <a:miter/>
              <a:headEnd type="none" w="med" len="med"/>
              <a:tailEnd type="none" w="med" len="med"/>
            </a:ln>
          </p:spPr>
          <p:txBody>
            <a:bodyPr/>
            <a:p>
              <a:endParaRPr lang="en-US"/>
            </a:p>
          </p:txBody>
        </p:sp>
        <p:sp>
          <p:nvSpPr>
            <p:cNvPr id="1073743818" name="Flowchart: Terminator 1073743817"/>
            <p:cNvSpPr/>
            <p:nvPr/>
          </p:nvSpPr>
          <p:spPr>
            <a:xfrm>
              <a:off x="2718" y="2934"/>
              <a:ext cx="143" cy="1324"/>
            </a:xfrm>
            <a:prstGeom prst="flowChartTerminator">
              <a:avLst/>
            </a:prstGeom>
            <a:solidFill>
              <a:srgbClr val="FFFFFF"/>
            </a:solidFill>
            <a:ln w="9525" cap="flat" cmpd="sng">
              <a:solidFill>
                <a:srgbClr val="000000"/>
              </a:solidFill>
              <a:prstDash val="solid"/>
              <a:miter/>
              <a:headEnd type="none" w="med" len="med"/>
              <a:tailEnd type="none" w="med" len="med"/>
            </a:ln>
          </p:spPr>
          <p:txBody>
            <a:bodyPr/>
            <a:p>
              <a:endParaRPr lang="en-US"/>
            </a:p>
          </p:txBody>
        </p:sp>
        <p:sp>
          <p:nvSpPr>
            <p:cNvPr id="1073743819" name="Rectangles 1073743818"/>
            <p:cNvSpPr/>
            <p:nvPr/>
          </p:nvSpPr>
          <p:spPr>
            <a:xfrm>
              <a:off x="2120" y="2935"/>
              <a:ext cx="519" cy="378"/>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sp>
          <p:nvSpPr>
            <p:cNvPr id="1073743820" name="Straight Connector 1073743819"/>
            <p:cNvSpPr/>
            <p:nvPr/>
          </p:nvSpPr>
          <p:spPr>
            <a:xfrm>
              <a:off x="2982" y="4861"/>
              <a:ext cx="1" cy="772"/>
            </a:xfrm>
            <a:prstGeom prst="line">
              <a:avLst/>
            </a:prstGeom>
            <a:ln w="19050" cap="flat" cmpd="sng">
              <a:solidFill>
                <a:srgbClr val="000000"/>
              </a:solidFill>
              <a:prstDash val="solid"/>
              <a:headEnd type="none" w="med" len="med"/>
              <a:tailEnd type="triangle" w="med" len="med"/>
            </a:ln>
          </p:spPr>
        </p:sp>
        <p:sp>
          <p:nvSpPr>
            <p:cNvPr id="1073743830" name="Oval 1073743829"/>
            <p:cNvSpPr/>
            <p:nvPr/>
          </p:nvSpPr>
          <p:spPr>
            <a:xfrm>
              <a:off x="2718" y="3423"/>
              <a:ext cx="104" cy="180"/>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1073743831" name="Oval 1073743830"/>
            <p:cNvSpPr/>
            <p:nvPr/>
          </p:nvSpPr>
          <p:spPr>
            <a:xfrm>
              <a:off x="3311" y="3421"/>
              <a:ext cx="105" cy="180"/>
            </a:xfrm>
            <a:prstGeom prst="ellipse">
              <a:avLst/>
            </a:prstGeom>
            <a:solidFill>
              <a:schemeClr val="bg1"/>
            </a:solidFill>
            <a:ln w="9525" cap="flat" cmpd="sng">
              <a:solidFill>
                <a:srgbClr val="000000"/>
              </a:solidFill>
              <a:prstDash val="solid"/>
              <a:headEnd type="none" w="med" len="med"/>
              <a:tailEnd type="none" w="med" len="med"/>
            </a:ln>
          </p:spPr>
          <p:txBody>
            <a:bodyPr/>
            <a:p>
              <a:endParaRPr lang="en-US"/>
            </a:p>
          </p:txBody>
        </p:sp>
        <p:sp>
          <p:nvSpPr>
            <p:cNvPr id="6" name="Rectangles 5"/>
            <p:cNvSpPr/>
            <p:nvPr/>
          </p:nvSpPr>
          <p:spPr>
            <a:xfrm>
              <a:off x="1713" y="6315"/>
              <a:ext cx="519" cy="378"/>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sp>
          <p:nvSpPr>
            <p:cNvPr id="11" name="Rectangles 10"/>
            <p:cNvSpPr/>
            <p:nvPr/>
          </p:nvSpPr>
          <p:spPr>
            <a:xfrm flipH="1">
              <a:off x="2862" y="5825"/>
              <a:ext cx="385" cy="781"/>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grpSp>
      <p:sp>
        <p:nvSpPr>
          <p:cNvPr id="5" name="Rectangles 4"/>
          <p:cNvSpPr/>
          <p:nvPr/>
        </p:nvSpPr>
        <p:spPr>
          <a:xfrm>
            <a:off x="2404745" y="3590290"/>
            <a:ext cx="322580" cy="140970"/>
          </a:xfrm>
          <a:prstGeom prst="rect">
            <a:avLst/>
          </a:prstGeom>
          <a:solidFill>
            <a:srgbClr val="FFFFFF"/>
          </a:solidFill>
          <a:ln w="9525">
            <a:noFill/>
          </a:ln>
        </p:spPr>
        <p:txBody>
          <a:bodyPr wrap="square" lIns="0" tIns="0" rIns="0" bIns="0"/>
          <a:p>
            <a:r>
              <a:rPr lang="en-US"/>
              <a:t> </a:t>
            </a:r>
            <a:r>
              <a:rPr lang="en-US">
                <a:latin typeface="Times New Roman" panose="02020603050405020304" pitchFamily="18" charset="0"/>
                <a:cs typeface="Times New Roman" panose="02020603050405020304" pitchFamily="18" charset="0"/>
              </a:rPr>
              <a:t>a</a:t>
            </a:r>
            <a:endParaRPr lang="en-US"/>
          </a:p>
          <a:p>
            <a:endParaRPr lang="en-US"/>
          </a:p>
        </p:txBody>
      </p:sp>
      <p:sp>
        <p:nvSpPr>
          <p:cNvPr id="14" name="Rectangles 13"/>
          <p:cNvSpPr/>
          <p:nvPr/>
        </p:nvSpPr>
        <p:spPr>
          <a:xfrm>
            <a:off x="2727325" y="5035550"/>
            <a:ext cx="245110" cy="182880"/>
          </a:xfrm>
          <a:prstGeom prst="rect">
            <a:avLst/>
          </a:prstGeom>
          <a:solidFill>
            <a:srgbClr val="FFFFFF"/>
          </a:solidFill>
          <a:ln w="9525">
            <a:noFill/>
          </a:ln>
        </p:spPr>
        <p:txBody>
          <a:bodyPr wrap="square" lIns="0" tIns="0" rIns="0" bIns="0"/>
          <a:p>
            <a:r>
              <a:rPr lang="en-US"/>
              <a:t> </a:t>
            </a:r>
            <a:r>
              <a:rPr lang="en-US">
                <a:latin typeface="Times New Roman" panose="02020603050405020304" pitchFamily="18" charset="0"/>
                <a:cs typeface="Times New Roman" panose="02020603050405020304" pitchFamily="18" charset="0"/>
              </a:rPr>
              <a:t>a</a:t>
            </a:r>
            <a:endParaRPr lang="en-US"/>
          </a:p>
          <a:p>
            <a:endParaRPr lang="en-US"/>
          </a:p>
        </p:txBody>
      </p:sp>
      <p:sp>
        <p:nvSpPr>
          <p:cNvPr id="15" name="Rectangles 14"/>
          <p:cNvSpPr/>
          <p:nvPr/>
        </p:nvSpPr>
        <p:spPr>
          <a:xfrm>
            <a:off x="2207260" y="4991735"/>
            <a:ext cx="197485" cy="248285"/>
          </a:xfrm>
          <a:prstGeom prst="rect">
            <a:avLst/>
          </a:prstGeom>
          <a:solidFill>
            <a:srgbClr val="FFFFFF"/>
          </a:solidFill>
          <a:ln w="9525">
            <a:noFill/>
          </a:ln>
        </p:spPr>
        <p:txBody>
          <a:bodyPr wrap="square" lIns="0" tIns="0" rIns="0" bIns="0"/>
          <a:p>
            <a:r>
              <a:rPr lang="en-US">
                <a:latin typeface="Times New Roman" panose="02020603050405020304" pitchFamily="18" charset="0"/>
                <a:cs typeface="Times New Roman" panose="02020603050405020304" pitchFamily="18" charset="0"/>
              </a:rPr>
              <a:t>a</a:t>
            </a:r>
            <a:endParaRPr lang="en-US"/>
          </a:p>
          <a:p>
            <a:endParaRPr lang="en-US"/>
          </a:p>
        </p:txBody>
      </p:sp>
      <p:sp>
        <p:nvSpPr>
          <p:cNvPr id="16" name="Text Box 15"/>
          <p:cNvSpPr txBox="1"/>
          <p:nvPr/>
        </p:nvSpPr>
        <p:spPr>
          <a:xfrm>
            <a:off x="233680" y="6240780"/>
            <a:ext cx="4524375" cy="460375"/>
          </a:xfrm>
          <a:prstGeom prst="rect">
            <a:avLst/>
          </a:prstGeom>
          <a:noFill/>
        </p:spPr>
        <p:txBody>
          <a:bodyPr wrap="square" rtlCol="0" anchor="t">
            <a:spAutoFit/>
          </a:bodyPr>
          <a:p>
            <a:r>
              <a:rPr sz="2400">
                <a:latin typeface="Times New Roman" panose="02020603050405020304"/>
                <a:ea typeface="Aptos"/>
                <a:sym typeface="+mn-ea"/>
              </a:rPr>
              <a:t>Kiểu gene của mỗi tế bào là </a:t>
            </a:r>
            <a:r>
              <a:rPr lang="en-US" sz="2400">
                <a:latin typeface="Times New Roman" panose="02020603050405020304"/>
                <a:ea typeface="Aptos"/>
                <a:sym typeface="+mn-ea"/>
              </a:rPr>
              <a:t> </a:t>
            </a:r>
            <a:r>
              <a:rPr sz="2400">
                <a:latin typeface="Times New Roman" panose="02020603050405020304"/>
                <a:ea typeface="Aptos"/>
                <a:sym typeface="+mn-ea"/>
              </a:rPr>
              <a:t>AAaa</a:t>
            </a:r>
            <a:endParaRPr lang="en-US" sz="2400">
              <a:latin typeface="Times New Roman" panose="02020603050405020304"/>
              <a:ea typeface="Aptos"/>
              <a:sym typeface="+mn-ea"/>
            </a:endParaRPr>
          </a:p>
        </p:txBody>
      </p:sp>
      <p:grpSp>
        <p:nvGrpSpPr>
          <p:cNvPr id="144" name="Group 143"/>
          <p:cNvGrpSpPr/>
          <p:nvPr/>
        </p:nvGrpSpPr>
        <p:grpSpPr>
          <a:xfrm rot="0">
            <a:off x="9046210" y="3263265"/>
            <a:ext cx="2476500" cy="3154045"/>
            <a:chOff x="1936" y="2149"/>
            <a:chExt cx="4024" cy="7575"/>
          </a:xfrm>
        </p:grpSpPr>
        <p:sp>
          <p:nvSpPr>
            <p:cNvPr id="145" name="Flowchart: Stored Data 144"/>
            <p:cNvSpPr/>
            <p:nvPr/>
          </p:nvSpPr>
          <p:spPr>
            <a:xfrm rot="16200000">
              <a:off x="5801" y="7232"/>
              <a:ext cx="260" cy="57"/>
            </a:xfrm>
            <a:prstGeom prst="flowChartOnlineStorage">
              <a:avLst/>
            </a:prstGeom>
            <a:solidFill>
              <a:srgbClr val="FFFFFF"/>
            </a:solidFill>
            <a:ln w="9525">
              <a:noFill/>
            </a:ln>
          </p:spPr>
          <p:txBody>
            <a:bodyPr/>
            <a:p>
              <a:endParaRPr lang="en-US"/>
            </a:p>
          </p:txBody>
        </p:sp>
        <p:sp>
          <p:nvSpPr>
            <p:cNvPr id="146" name="Oval 145"/>
            <p:cNvSpPr/>
            <p:nvPr/>
          </p:nvSpPr>
          <p:spPr>
            <a:xfrm>
              <a:off x="2751" y="6595"/>
              <a:ext cx="44" cy="74"/>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48" name="Oval 147"/>
            <p:cNvSpPr/>
            <p:nvPr/>
          </p:nvSpPr>
          <p:spPr>
            <a:xfrm>
              <a:off x="3332" y="9665"/>
              <a:ext cx="44" cy="59"/>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49" name="Oval 148"/>
            <p:cNvSpPr/>
            <p:nvPr/>
          </p:nvSpPr>
          <p:spPr>
            <a:xfrm>
              <a:off x="1936" y="2149"/>
              <a:ext cx="2592" cy="2927"/>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150" name="Flowchart: Terminator 149"/>
            <p:cNvSpPr/>
            <p:nvPr/>
          </p:nvSpPr>
          <p:spPr>
            <a:xfrm flipH="1">
              <a:off x="3232" y="2916"/>
              <a:ext cx="142" cy="1341"/>
            </a:xfrm>
            <a:prstGeom prst="flowChartTerminator">
              <a:avLst/>
            </a:prstGeom>
            <a:solidFill>
              <a:srgbClr val="800000"/>
            </a:solidFill>
            <a:ln w="9525" cap="flat" cmpd="sng">
              <a:solidFill>
                <a:srgbClr val="000000"/>
              </a:solidFill>
              <a:prstDash val="solid"/>
              <a:miter/>
              <a:headEnd type="none" w="med" len="med"/>
              <a:tailEnd type="none" w="med" len="med"/>
            </a:ln>
          </p:spPr>
          <p:txBody>
            <a:bodyPr/>
            <a:p>
              <a:endParaRPr lang="en-US"/>
            </a:p>
          </p:txBody>
        </p:sp>
        <p:sp>
          <p:nvSpPr>
            <p:cNvPr id="151" name="Flowchart: Terminator 150"/>
            <p:cNvSpPr/>
            <p:nvPr/>
          </p:nvSpPr>
          <p:spPr>
            <a:xfrm>
              <a:off x="2718" y="2934"/>
              <a:ext cx="143" cy="1324"/>
            </a:xfrm>
            <a:prstGeom prst="flowChartTerminator">
              <a:avLst/>
            </a:prstGeom>
            <a:solidFill>
              <a:srgbClr val="FFFFFF"/>
            </a:solidFill>
            <a:ln w="9525" cap="flat" cmpd="sng">
              <a:solidFill>
                <a:srgbClr val="000000"/>
              </a:solidFill>
              <a:prstDash val="solid"/>
              <a:miter/>
              <a:headEnd type="none" w="med" len="med"/>
              <a:tailEnd type="none" w="med" len="med"/>
            </a:ln>
          </p:spPr>
          <p:txBody>
            <a:bodyPr/>
            <a:p>
              <a:endParaRPr lang="en-US"/>
            </a:p>
          </p:txBody>
        </p:sp>
        <p:sp>
          <p:nvSpPr>
            <p:cNvPr id="152" name="Rectangles 151"/>
            <p:cNvSpPr/>
            <p:nvPr/>
          </p:nvSpPr>
          <p:spPr>
            <a:xfrm>
              <a:off x="2120" y="2935"/>
              <a:ext cx="519" cy="378"/>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sp>
          <p:nvSpPr>
            <p:cNvPr id="153" name="Straight Connector 152"/>
            <p:cNvSpPr/>
            <p:nvPr/>
          </p:nvSpPr>
          <p:spPr>
            <a:xfrm flipH="1">
              <a:off x="2424" y="5131"/>
              <a:ext cx="558" cy="745"/>
            </a:xfrm>
            <a:prstGeom prst="line">
              <a:avLst/>
            </a:prstGeom>
            <a:ln w="19050" cap="flat" cmpd="sng">
              <a:solidFill>
                <a:srgbClr val="000000"/>
              </a:solidFill>
              <a:prstDash val="solid"/>
              <a:headEnd type="none" w="med" len="med"/>
              <a:tailEnd type="triangle" w="med" len="med"/>
            </a:ln>
          </p:spPr>
        </p:sp>
        <p:sp>
          <p:nvSpPr>
            <p:cNvPr id="155" name="Oval 154"/>
            <p:cNvSpPr/>
            <p:nvPr/>
          </p:nvSpPr>
          <p:spPr>
            <a:xfrm flipH="1">
              <a:off x="3233" y="3421"/>
              <a:ext cx="124" cy="180"/>
            </a:xfrm>
            <a:prstGeom prst="ellipse">
              <a:avLst/>
            </a:prstGeom>
            <a:solidFill>
              <a:srgbClr val="800000"/>
            </a:solidFill>
            <a:ln w="9525" cap="flat" cmpd="sng">
              <a:solidFill>
                <a:srgbClr val="000000"/>
              </a:solidFill>
              <a:prstDash val="solid"/>
              <a:headEnd type="none" w="med" len="med"/>
              <a:tailEnd type="none" w="med" len="med"/>
            </a:ln>
          </p:spPr>
          <p:txBody>
            <a:bodyPr/>
            <a:p>
              <a:endParaRPr lang="en-US"/>
            </a:p>
          </p:txBody>
        </p:sp>
        <p:sp>
          <p:nvSpPr>
            <p:cNvPr id="156" name="Rectangles 155"/>
            <p:cNvSpPr/>
            <p:nvPr/>
          </p:nvSpPr>
          <p:spPr>
            <a:xfrm>
              <a:off x="3500" y="3044"/>
              <a:ext cx="519" cy="378"/>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sp>
          <p:nvSpPr>
            <p:cNvPr id="157" name="Straight Connector 156"/>
            <p:cNvSpPr/>
            <p:nvPr/>
          </p:nvSpPr>
          <p:spPr>
            <a:xfrm>
              <a:off x="3501" y="5132"/>
              <a:ext cx="730" cy="701"/>
            </a:xfrm>
            <a:prstGeom prst="line">
              <a:avLst/>
            </a:prstGeom>
            <a:ln w="19050" cap="flat" cmpd="sng">
              <a:solidFill>
                <a:srgbClr val="000000"/>
              </a:solidFill>
              <a:prstDash val="solid"/>
              <a:headEnd type="none" w="med" len="med"/>
              <a:tailEnd type="triangle" w="med" len="med"/>
            </a:ln>
          </p:spPr>
        </p:sp>
      </p:grpSp>
      <p:grpSp>
        <p:nvGrpSpPr>
          <p:cNvPr id="158" name="Group 157"/>
          <p:cNvGrpSpPr/>
          <p:nvPr/>
        </p:nvGrpSpPr>
        <p:grpSpPr>
          <a:xfrm rot="0">
            <a:off x="8275320" y="4805680"/>
            <a:ext cx="2363470" cy="3154045"/>
            <a:chOff x="2120" y="2149"/>
            <a:chExt cx="3840" cy="7575"/>
          </a:xfrm>
        </p:grpSpPr>
        <p:sp>
          <p:nvSpPr>
            <p:cNvPr id="159" name="Flowchart: Stored Data 158"/>
            <p:cNvSpPr/>
            <p:nvPr/>
          </p:nvSpPr>
          <p:spPr>
            <a:xfrm rot="16200000">
              <a:off x="5801" y="7232"/>
              <a:ext cx="260" cy="57"/>
            </a:xfrm>
            <a:prstGeom prst="flowChartOnlineStorage">
              <a:avLst/>
            </a:prstGeom>
            <a:solidFill>
              <a:srgbClr val="FFFFFF"/>
            </a:solidFill>
            <a:ln w="9525">
              <a:noFill/>
            </a:ln>
          </p:spPr>
          <p:txBody>
            <a:bodyPr/>
            <a:p>
              <a:endParaRPr lang="en-US"/>
            </a:p>
          </p:txBody>
        </p:sp>
        <p:sp>
          <p:nvSpPr>
            <p:cNvPr id="160" name="Oval 159"/>
            <p:cNvSpPr/>
            <p:nvPr/>
          </p:nvSpPr>
          <p:spPr>
            <a:xfrm>
              <a:off x="2751" y="6595"/>
              <a:ext cx="44" cy="74"/>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61" name="Oval 160"/>
            <p:cNvSpPr/>
            <p:nvPr/>
          </p:nvSpPr>
          <p:spPr>
            <a:xfrm>
              <a:off x="3231" y="6589"/>
              <a:ext cx="44" cy="59"/>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62" name="Oval 161"/>
            <p:cNvSpPr/>
            <p:nvPr/>
          </p:nvSpPr>
          <p:spPr>
            <a:xfrm>
              <a:off x="3332" y="9665"/>
              <a:ext cx="44" cy="59"/>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63" name="Oval 162"/>
            <p:cNvSpPr/>
            <p:nvPr/>
          </p:nvSpPr>
          <p:spPr>
            <a:xfrm>
              <a:off x="2122" y="2149"/>
              <a:ext cx="2341" cy="2927"/>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164" name="Flowchart: Terminator 163"/>
            <p:cNvSpPr/>
            <p:nvPr/>
          </p:nvSpPr>
          <p:spPr>
            <a:xfrm flipH="1">
              <a:off x="3232" y="2916"/>
              <a:ext cx="142" cy="1341"/>
            </a:xfrm>
            <a:prstGeom prst="flowChartTerminator">
              <a:avLst/>
            </a:prstGeom>
            <a:solidFill>
              <a:srgbClr val="800000"/>
            </a:solidFill>
            <a:ln w="9525" cap="flat" cmpd="sng">
              <a:solidFill>
                <a:srgbClr val="000000"/>
              </a:solidFill>
              <a:prstDash val="solid"/>
              <a:miter/>
              <a:headEnd type="none" w="med" len="med"/>
              <a:tailEnd type="none" w="med" len="med"/>
            </a:ln>
          </p:spPr>
          <p:txBody>
            <a:bodyPr/>
            <a:p>
              <a:endParaRPr lang="en-US"/>
            </a:p>
          </p:txBody>
        </p:sp>
        <p:sp>
          <p:nvSpPr>
            <p:cNvPr id="165" name="Flowchart: Terminator 164"/>
            <p:cNvSpPr/>
            <p:nvPr/>
          </p:nvSpPr>
          <p:spPr>
            <a:xfrm>
              <a:off x="2718" y="2934"/>
              <a:ext cx="143" cy="1324"/>
            </a:xfrm>
            <a:prstGeom prst="flowChartTerminator">
              <a:avLst/>
            </a:prstGeom>
            <a:solidFill>
              <a:srgbClr val="FFFFFF"/>
            </a:solidFill>
            <a:ln w="9525" cap="flat" cmpd="sng">
              <a:solidFill>
                <a:srgbClr val="000000"/>
              </a:solidFill>
              <a:prstDash val="solid"/>
              <a:miter/>
              <a:headEnd type="none" w="med" len="med"/>
              <a:tailEnd type="none" w="med" len="med"/>
            </a:ln>
          </p:spPr>
          <p:txBody>
            <a:bodyPr/>
            <a:p>
              <a:endParaRPr lang="en-US"/>
            </a:p>
          </p:txBody>
        </p:sp>
        <p:sp>
          <p:nvSpPr>
            <p:cNvPr id="166" name="Rectangles 165"/>
            <p:cNvSpPr/>
            <p:nvPr/>
          </p:nvSpPr>
          <p:spPr>
            <a:xfrm>
              <a:off x="2120" y="2935"/>
              <a:ext cx="519" cy="378"/>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sp>
          <p:nvSpPr>
            <p:cNvPr id="168" name="Oval 167"/>
            <p:cNvSpPr/>
            <p:nvPr/>
          </p:nvSpPr>
          <p:spPr>
            <a:xfrm>
              <a:off x="2718" y="3423"/>
              <a:ext cx="104" cy="180"/>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169" name="Oval 168"/>
            <p:cNvSpPr/>
            <p:nvPr/>
          </p:nvSpPr>
          <p:spPr>
            <a:xfrm flipH="1">
              <a:off x="3233" y="3421"/>
              <a:ext cx="124" cy="180"/>
            </a:xfrm>
            <a:prstGeom prst="ellipse">
              <a:avLst/>
            </a:prstGeom>
            <a:solidFill>
              <a:schemeClr val="bg1"/>
            </a:solidFill>
            <a:ln w="9525" cap="flat" cmpd="sng">
              <a:solidFill>
                <a:srgbClr val="000000"/>
              </a:solidFill>
              <a:prstDash val="solid"/>
              <a:headEnd type="none" w="med" len="med"/>
              <a:tailEnd type="none" w="med" len="med"/>
            </a:ln>
          </p:spPr>
          <p:txBody>
            <a:bodyPr/>
            <a:p>
              <a:endParaRPr lang="en-US"/>
            </a:p>
          </p:txBody>
        </p:sp>
        <p:sp>
          <p:nvSpPr>
            <p:cNvPr id="170" name="Rectangles 169"/>
            <p:cNvSpPr/>
            <p:nvPr/>
          </p:nvSpPr>
          <p:spPr>
            <a:xfrm>
              <a:off x="3500" y="3044"/>
              <a:ext cx="519" cy="378"/>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grpSp>
      <p:sp>
        <p:nvSpPr>
          <p:cNvPr id="172" name="Oval 171"/>
          <p:cNvSpPr/>
          <p:nvPr/>
        </p:nvSpPr>
        <p:spPr>
          <a:xfrm>
            <a:off x="10148570" y="4855210"/>
            <a:ext cx="1366520" cy="1170305"/>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187" name="Text Box 186"/>
          <p:cNvSpPr txBox="1"/>
          <p:nvPr/>
        </p:nvSpPr>
        <p:spPr>
          <a:xfrm>
            <a:off x="8422640" y="6049645"/>
            <a:ext cx="5949950" cy="829945"/>
          </a:xfrm>
          <a:prstGeom prst="rect">
            <a:avLst/>
          </a:prstGeom>
          <a:noFill/>
        </p:spPr>
        <p:txBody>
          <a:bodyPr wrap="square" rtlCol="0" anchor="t">
            <a:spAutoFit/>
          </a:bodyPr>
          <a:p>
            <a:r>
              <a:rPr lang="en-US" altLang="en-US" sz="2400">
                <a:ln>
                  <a:noFill/>
                </a:ln>
                <a:latin typeface="Times New Roman" panose="02020603050405020304"/>
                <a:ea typeface="Aptos"/>
                <a:cs typeface="Times New Roman" panose="02020603050405020304" pitchFamily="18" charset="0"/>
                <a:sym typeface="+mn-ea"/>
              </a:rPr>
              <a:t>Nhóm </a:t>
            </a:r>
            <a:r>
              <a:rPr lang="en-US" sz="2400">
                <a:ln>
                  <a:noFill/>
                </a:ln>
                <a:latin typeface="Times New Roman" panose="02020603050405020304"/>
                <a:ea typeface="Aptos"/>
                <a:cs typeface="Times New Roman" panose="02020603050405020304" pitchFamily="18" charset="0"/>
                <a:sym typeface="+mn-ea"/>
              </a:rPr>
              <a:t>TB rối loạn GP I</a:t>
            </a:r>
            <a:endParaRPr lang="en-US" sz="2400">
              <a:ln>
                <a:noFill/>
              </a:ln>
              <a:latin typeface="Times New Roman" panose="02020603050405020304"/>
              <a:ea typeface="Aptos"/>
              <a:cs typeface="Times New Roman" panose="02020603050405020304" pitchFamily="18" charset="0"/>
              <a:sym typeface="+mn-ea"/>
            </a:endParaRPr>
          </a:p>
          <a:p>
            <a:r>
              <a:rPr lang="en-US" altLang="en-US" sz="2400">
                <a:ln>
                  <a:noFill/>
                </a:ln>
                <a:latin typeface="Times New Roman" panose="02020603050405020304"/>
                <a:ea typeface="Aptos"/>
                <a:cs typeface="Times New Roman" panose="02020603050405020304" pitchFamily="18" charset="0"/>
                <a:sym typeface="+mn-ea"/>
              </a:rPr>
              <a:t> =&gt; Tạo giao tử Aa, 0</a:t>
            </a:r>
            <a:endParaRPr lang="en-US" altLang="en-US" sz="2400">
              <a:ln>
                <a:noFill/>
              </a:ln>
              <a:latin typeface="Times New Roman" panose="02020603050405020304"/>
              <a:ea typeface="Aptos"/>
              <a:cs typeface="Times New Roman" panose="02020603050405020304" pitchFamily="18" charset="0"/>
              <a:sym typeface="+mn-ea"/>
            </a:endParaRPr>
          </a:p>
        </p:txBody>
      </p:sp>
      <p:sp>
        <p:nvSpPr>
          <p:cNvPr id="188" name="Text Box 187"/>
          <p:cNvSpPr txBox="1"/>
          <p:nvPr/>
        </p:nvSpPr>
        <p:spPr>
          <a:xfrm>
            <a:off x="2404745" y="4529455"/>
            <a:ext cx="1753870" cy="398780"/>
          </a:xfrm>
          <a:prstGeom prst="rect">
            <a:avLst/>
          </a:prstGeom>
          <a:noFill/>
        </p:spPr>
        <p:txBody>
          <a:bodyPr wrap="square" rtlCol="0">
            <a:spAutoFit/>
          </a:bodyPr>
          <a:p>
            <a:r>
              <a:rPr lang="en-US" sz="2000" b="1">
                <a:latin typeface="Times New Roman" panose="02020603050405020304" pitchFamily="18" charset="0"/>
                <a:cs typeface="Times New Roman" panose="02020603050405020304" pitchFamily="18" charset="0"/>
              </a:rPr>
              <a:t>Kì giữa GPI</a:t>
            </a:r>
            <a:endParaRPr lang="en-US" sz="2000" b="1">
              <a:latin typeface="Times New Roman" panose="02020603050405020304" pitchFamily="18" charset="0"/>
              <a:cs typeface="Times New Roman" panose="02020603050405020304" pitchFamily="18" charset="0"/>
            </a:endParaRPr>
          </a:p>
        </p:txBody>
      </p:sp>
      <p:grpSp>
        <p:nvGrpSpPr>
          <p:cNvPr id="191" name="Group 190"/>
          <p:cNvGrpSpPr/>
          <p:nvPr/>
        </p:nvGrpSpPr>
        <p:grpSpPr>
          <a:xfrm rot="0">
            <a:off x="9186755" y="3641336"/>
            <a:ext cx="2363260" cy="2826774"/>
            <a:chOff x="2120" y="2935"/>
            <a:chExt cx="3840" cy="6789"/>
          </a:xfrm>
        </p:grpSpPr>
        <p:sp>
          <p:nvSpPr>
            <p:cNvPr id="192" name="Flowchart: Stored Data 191"/>
            <p:cNvSpPr/>
            <p:nvPr/>
          </p:nvSpPr>
          <p:spPr>
            <a:xfrm rot="16200000">
              <a:off x="5801" y="7232"/>
              <a:ext cx="260" cy="57"/>
            </a:xfrm>
            <a:prstGeom prst="flowChartOnlineStorage">
              <a:avLst/>
            </a:prstGeom>
            <a:solidFill>
              <a:srgbClr val="FFFFFF"/>
            </a:solidFill>
            <a:ln w="9525">
              <a:noFill/>
            </a:ln>
          </p:spPr>
          <p:txBody>
            <a:bodyPr/>
            <a:p>
              <a:endParaRPr lang="en-US"/>
            </a:p>
          </p:txBody>
        </p:sp>
        <p:sp>
          <p:nvSpPr>
            <p:cNvPr id="193" name="Oval 192"/>
            <p:cNvSpPr/>
            <p:nvPr/>
          </p:nvSpPr>
          <p:spPr>
            <a:xfrm>
              <a:off x="2751" y="6595"/>
              <a:ext cx="44" cy="74"/>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95" name="Oval 194"/>
            <p:cNvSpPr/>
            <p:nvPr/>
          </p:nvSpPr>
          <p:spPr>
            <a:xfrm>
              <a:off x="3332" y="9665"/>
              <a:ext cx="44" cy="59"/>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99" name="Rectangles 198"/>
            <p:cNvSpPr/>
            <p:nvPr/>
          </p:nvSpPr>
          <p:spPr>
            <a:xfrm>
              <a:off x="2120" y="2935"/>
              <a:ext cx="519" cy="378"/>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sp>
          <p:nvSpPr>
            <p:cNvPr id="201" name="Oval 200"/>
            <p:cNvSpPr/>
            <p:nvPr/>
          </p:nvSpPr>
          <p:spPr>
            <a:xfrm>
              <a:off x="2718" y="3423"/>
              <a:ext cx="104" cy="180"/>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202" name="Oval 201"/>
            <p:cNvSpPr/>
            <p:nvPr/>
          </p:nvSpPr>
          <p:spPr>
            <a:xfrm flipH="1">
              <a:off x="3233" y="3421"/>
              <a:ext cx="124" cy="180"/>
            </a:xfrm>
            <a:prstGeom prst="ellipse">
              <a:avLst/>
            </a:prstGeom>
            <a:solidFill>
              <a:schemeClr val="bg1"/>
            </a:solidFill>
            <a:ln w="9525" cap="flat" cmpd="sng">
              <a:solidFill>
                <a:srgbClr val="000000"/>
              </a:solidFill>
              <a:prstDash val="solid"/>
              <a:headEnd type="none" w="med" len="med"/>
              <a:tailEnd type="none" w="med" len="med"/>
            </a:ln>
          </p:spPr>
          <p:txBody>
            <a:bodyPr/>
            <a:p>
              <a:endParaRPr lang="en-US"/>
            </a:p>
          </p:txBody>
        </p:sp>
        <p:sp>
          <p:nvSpPr>
            <p:cNvPr id="203" name="Rectangles 202"/>
            <p:cNvSpPr/>
            <p:nvPr/>
          </p:nvSpPr>
          <p:spPr>
            <a:xfrm>
              <a:off x="3500" y="3044"/>
              <a:ext cx="519" cy="378"/>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grpSp>
      <p:grpSp>
        <p:nvGrpSpPr>
          <p:cNvPr id="253" name="Group 252"/>
          <p:cNvGrpSpPr/>
          <p:nvPr/>
        </p:nvGrpSpPr>
        <p:grpSpPr>
          <a:xfrm>
            <a:off x="5210175" y="3093066"/>
            <a:ext cx="2961640" cy="2813069"/>
            <a:chOff x="7718" y="4870"/>
            <a:chExt cx="4664" cy="4430"/>
          </a:xfrm>
        </p:grpSpPr>
        <p:grpSp>
          <p:nvGrpSpPr>
            <p:cNvPr id="206" name="Group 205"/>
            <p:cNvGrpSpPr/>
            <p:nvPr/>
          </p:nvGrpSpPr>
          <p:grpSpPr>
            <a:xfrm>
              <a:off x="8674" y="4870"/>
              <a:ext cx="3708" cy="4430"/>
              <a:chOff x="8953" y="5161"/>
              <a:chExt cx="3708" cy="4930"/>
            </a:xfrm>
          </p:grpSpPr>
          <p:grpSp>
            <p:nvGrpSpPr>
              <p:cNvPr id="105" name="Group 104"/>
              <p:cNvGrpSpPr/>
              <p:nvPr/>
            </p:nvGrpSpPr>
            <p:grpSpPr>
              <a:xfrm rot="0">
                <a:off x="8953" y="5161"/>
                <a:ext cx="3369" cy="4930"/>
                <a:chOff x="2484" y="1964"/>
                <a:chExt cx="3476" cy="7760"/>
              </a:xfrm>
            </p:grpSpPr>
            <p:sp>
              <p:nvSpPr>
                <p:cNvPr id="115" name="Oval 114"/>
                <p:cNvSpPr/>
                <p:nvPr/>
              </p:nvSpPr>
              <p:spPr>
                <a:xfrm>
                  <a:off x="2484" y="1964"/>
                  <a:ext cx="2592" cy="3168"/>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106" name="Flowchart: Stored Data 105"/>
                <p:cNvSpPr/>
                <p:nvPr/>
              </p:nvSpPr>
              <p:spPr>
                <a:xfrm rot="16200000">
                  <a:off x="5801" y="7232"/>
                  <a:ext cx="260" cy="57"/>
                </a:xfrm>
                <a:prstGeom prst="flowChartOnlineStorage">
                  <a:avLst/>
                </a:prstGeom>
                <a:solidFill>
                  <a:srgbClr val="FFFFFF"/>
                </a:solidFill>
                <a:ln w="9525">
                  <a:noFill/>
                </a:ln>
              </p:spPr>
              <p:txBody>
                <a:bodyPr/>
                <a:p>
                  <a:endParaRPr lang="en-US"/>
                </a:p>
              </p:txBody>
            </p:sp>
            <p:sp>
              <p:nvSpPr>
                <p:cNvPr id="110" name="Oval 109"/>
                <p:cNvSpPr/>
                <p:nvPr/>
              </p:nvSpPr>
              <p:spPr>
                <a:xfrm>
                  <a:off x="2751" y="6595"/>
                  <a:ext cx="44" cy="74"/>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14" name="Oval 113"/>
                <p:cNvSpPr/>
                <p:nvPr/>
              </p:nvSpPr>
              <p:spPr>
                <a:xfrm>
                  <a:off x="3332" y="9665"/>
                  <a:ext cx="44" cy="59"/>
                </a:xfrm>
                <a:prstGeom prst="ellipse">
                  <a:avLst/>
                </a:prstGeom>
                <a:solidFill>
                  <a:srgbClr val="000000"/>
                </a:solidFill>
                <a:ln w="9525" cap="flat" cmpd="sng">
                  <a:solidFill>
                    <a:srgbClr val="000000"/>
                  </a:solidFill>
                  <a:prstDash val="solid"/>
                  <a:headEnd type="none" w="med" len="med"/>
                  <a:tailEnd type="none" w="med" len="med"/>
                </a:ln>
              </p:spPr>
              <p:txBody>
                <a:bodyPr/>
                <a:p>
                  <a:endParaRPr lang="en-US"/>
                </a:p>
              </p:txBody>
            </p:sp>
            <p:sp>
              <p:nvSpPr>
                <p:cNvPr id="116" name="Flowchart: Terminator 115"/>
                <p:cNvSpPr/>
                <p:nvPr/>
              </p:nvSpPr>
              <p:spPr>
                <a:xfrm flipH="1">
                  <a:off x="3905" y="2734"/>
                  <a:ext cx="141" cy="1631"/>
                </a:xfrm>
                <a:prstGeom prst="flowChartTerminator">
                  <a:avLst/>
                </a:prstGeom>
                <a:solidFill>
                  <a:srgbClr val="800000"/>
                </a:solidFill>
                <a:ln w="9525" cap="flat" cmpd="sng">
                  <a:solidFill>
                    <a:srgbClr val="000000"/>
                  </a:solidFill>
                  <a:prstDash val="solid"/>
                  <a:miter/>
                  <a:headEnd type="none" w="med" len="med"/>
                  <a:tailEnd type="none" w="med" len="med"/>
                </a:ln>
              </p:spPr>
              <p:txBody>
                <a:bodyPr/>
                <a:p>
                  <a:endParaRPr lang="en-US"/>
                </a:p>
              </p:txBody>
            </p:sp>
            <p:sp>
              <p:nvSpPr>
                <p:cNvPr id="117" name="Flowchart: Terminator 116"/>
                <p:cNvSpPr/>
                <p:nvPr/>
              </p:nvSpPr>
              <p:spPr>
                <a:xfrm>
                  <a:off x="3418" y="2734"/>
                  <a:ext cx="144" cy="1607"/>
                </a:xfrm>
                <a:prstGeom prst="flowChartTerminator">
                  <a:avLst/>
                </a:prstGeom>
                <a:solidFill>
                  <a:srgbClr val="FFFFFF"/>
                </a:solidFill>
                <a:ln w="9525" cap="flat" cmpd="sng">
                  <a:solidFill>
                    <a:srgbClr val="000000"/>
                  </a:solidFill>
                  <a:prstDash val="solid"/>
                  <a:miter/>
                  <a:headEnd type="none" w="med" len="med"/>
                  <a:tailEnd type="none" w="med" len="med"/>
                </a:ln>
              </p:spPr>
              <p:txBody>
                <a:bodyPr/>
                <a:p>
                  <a:endParaRPr lang="en-US"/>
                </a:p>
              </p:txBody>
            </p:sp>
            <p:sp>
              <p:nvSpPr>
                <p:cNvPr id="119" name="Straight Connector 118"/>
                <p:cNvSpPr/>
                <p:nvPr/>
              </p:nvSpPr>
              <p:spPr>
                <a:xfrm flipH="1">
                  <a:off x="2860" y="5133"/>
                  <a:ext cx="558" cy="745"/>
                </a:xfrm>
                <a:prstGeom prst="line">
                  <a:avLst/>
                </a:prstGeom>
                <a:ln w="19050" cap="flat" cmpd="sng">
                  <a:solidFill>
                    <a:srgbClr val="000000"/>
                  </a:solidFill>
                  <a:prstDash val="solid"/>
                  <a:headEnd type="none" w="med" len="med"/>
                  <a:tailEnd type="triangle" w="med" len="med"/>
                </a:ln>
              </p:spPr>
            </p:sp>
            <p:sp>
              <p:nvSpPr>
                <p:cNvPr id="120" name="Oval 119"/>
                <p:cNvSpPr/>
                <p:nvPr/>
              </p:nvSpPr>
              <p:spPr>
                <a:xfrm>
                  <a:off x="3457" y="3425"/>
                  <a:ext cx="104" cy="180"/>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121" name="Oval 120"/>
                <p:cNvSpPr/>
                <p:nvPr/>
              </p:nvSpPr>
              <p:spPr>
                <a:xfrm flipH="1">
                  <a:off x="3923" y="3378"/>
                  <a:ext cx="124" cy="206"/>
                </a:xfrm>
                <a:prstGeom prst="ellipse">
                  <a:avLst/>
                </a:prstGeom>
                <a:solidFill>
                  <a:schemeClr val="bg1"/>
                </a:solidFill>
                <a:ln w="9525" cap="flat" cmpd="sng">
                  <a:solidFill>
                    <a:srgbClr val="000000"/>
                  </a:solidFill>
                  <a:prstDash val="solid"/>
                  <a:headEnd type="none" w="med" len="med"/>
                  <a:tailEnd type="none" w="med" len="med"/>
                </a:ln>
              </p:spPr>
              <p:txBody>
                <a:bodyPr/>
                <a:p>
                  <a:endParaRPr lang="en-US"/>
                </a:p>
              </p:txBody>
            </p:sp>
            <p:sp>
              <p:nvSpPr>
                <p:cNvPr id="124" name="Rectangles 123"/>
                <p:cNvSpPr/>
                <p:nvPr/>
              </p:nvSpPr>
              <p:spPr>
                <a:xfrm>
                  <a:off x="4208" y="2736"/>
                  <a:ext cx="300" cy="689"/>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sp>
              <p:nvSpPr>
                <p:cNvPr id="125" name="Straight Connector 124"/>
                <p:cNvSpPr/>
                <p:nvPr/>
              </p:nvSpPr>
              <p:spPr>
                <a:xfrm>
                  <a:off x="4247" y="5135"/>
                  <a:ext cx="480" cy="741"/>
                </a:xfrm>
                <a:prstGeom prst="line">
                  <a:avLst/>
                </a:prstGeom>
                <a:ln w="19050" cap="flat" cmpd="sng">
                  <a:solidFill>
                    <a:srgbClr val="000000"/>
                  </a:solidFill>
                  <a:prstDash val="solid"/>
                  <a:headEnd type="none" w="med" len="med"/>
                  <a:tailEnd type="triangle" w="med" len="med"/>
                </a:ln>
              </p:spPr>
            </p:sp>
          </p:grpSp>
          <p:sp>
            <p:nvSpPr>
              <p:cNvPr id="136" name="Oval 135"/>
              <p:cNvSpPr/>
              <p:nvPr/>
            </p:nvSpPr>
            <p:spPr>
              <a:xfrm>
                <a:off x="10441" y="7994"/>
                <a:ext cx="2220" cy="1889"/>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grpSp>
        <p:sp>
          <p:nvSpPr>
            <p:cNvPr id="137" name="Rectangles 136"/>
            <p:cNvSpPr/>
            <p:nvPr/>
          </p:nvSpPr>
          <p:spPr>
            <a:xfrm>
              <a:off x="10635" y="8159"/>
              <a:ext cx="503" cy="252"/>
            </a:xfrm>
            <a:prstGeom prst="rect">
              <a:avLst/>
            </a:prstGeom>
            <a:solidFill>
              <a:srgbClr val="FFFFFF"/>
            </a:solidFill>
            <a:ln w="9525">
              <a:noFill/>
            </a:ln>
          </p:spPr>
          <p:txBody>
            <a:bodyPr wrap="square" lIns="0" tIns="0" rIns="0" bIns="0"/>
            <a:p>
              <a:r>
                <a:rPr lang="en-US"/>
                <a:t> </a:t>
              </a:r>
              <a:r>
                <a:rPr lang="en-US" sz="1600">
                  <a:latin typeface="Times New Roman" panose="02020603050405020304" pitchFamily="18" charset="0"/>
                  <a:cs typeface="Times New Roman" panose="02020603050405020304" pitchFamily="18" charset="0"/>
                </a:rPr>
                <a:t>a</a:t>
              </a:r>
              <a:endParaRPr lang="en-US"/>
            </a:p>
            <a:p>
              <a:endParaRPr lang="en-US"/>
            </a:p>
          </p:txBody>
        </p:sp>
        <p:sp>
          <p:nvSpPr>
            <p:cNvPr id="139" name="Flowchart: Terminator 138"/>
            <p:cNvSpPr/>
            <p:nvPr/>
          </p:nvSpPr>
          <p:spPr>
            <a:xfrm>
              <a:off x="11138" y="8103"/>
              <a:ext cx="120" cy="965"/>
            </a:xfrm>
            <a:prstGeom prst="flowChartTerminator">
              <a:avLst/>
            </a:prstGeom>
            <a:solidFill>
              <a:schemeClr val="accent2">
                <a:lumMod val="50000"/>
              </a:schemeClr>
            </a:solidFill>
            <a:ln w="9525" cap="flat" cmpd="sng">
              <a:solidFill>
                <a:srgbClr val="C00000"/>
              </a:solidFill>
              <a:prstDash val="solid"/>
              <a:miter/>
              <a:headEnd type="none" w="med" len="med"/>
              <a:tailEnd type="none" w="med" len="med"/>
            </a:ln>
          </p:spPr>
          <p:txBody>
            <a:bodyPr/>
            <a:p>
              <a:endParaRPr lang="en-US"/>
            </a:p>
          </p:txBody>
        </p:sp>
        <p:sp>
          <p:nvSpPr>
            <p:cNvPr id="138" name="Oval 137"/>
            <p:cNvSpPr/>
            <p:nvPr/>
          </p:nvSpPr>
          <p:spPr>
            <a:xfrm flipH="1">
              <a:off x="11137" y="8433"/>
              <a:ext cx="120" cy="171"/>
            </a:xfrm>
            <a:prstGeom prst="ellipse">
              <a:avLst/>
            </a:prstGeom>
            <a:solidFill>
              <a:schemeClr val="bg1"/>
            </a:solidFill>
            <a:ln w="9525" cap="flat" cmpd="sng">
              <a:solidFill>
                <a:schemeClr val="accent1">
                  <a:lumMod val="50000"/>
                </a:schemeClr>
              </a:solidFill>
              <a:prstDash val="solid"/>
              <a:headEnd type="none" w="med" len="med"/>
              <a:tailEnd type="none" w="med" len="med"/>
            </a:ln>
          </p:spPr>
          <p:txBody>
            <a:bodyPr/>
            <a:p>
              <a:endParaRPr lang="en-US"/>
            </a:p>
          </p:txBody>
        </p:sp>
        <p:sp>
          <p:nvSpPr>
            <p:cNvPr id="235" name="Oval 234"/>
            <p:cNvSpPr/>
            <p:nvPr/>
          </p:nvSpPr>
          <p:spPr>
            <a:xfrm>
              <a:off x="7718" y="7416"/>
              <a:ext cx="2220" cy="1884"/>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236" name="Flowchart: Terminator 235"/>
            <p:cNvSpPr/>
            <p:nvPr/>
          </p:nvSpPr>
          <p:spPr>
            <a:xfrm>
              <a:off x="8756" y="8152"/>
              <a:ext cx="159" cy="962"/>
            </a:xfrm>
            <a:prstGeom prst="flowChartTerminator">
              <a:avLst/>
            </a:prstGeom>
            <a:solidFill>
              <a:srgbClr val="FFFFFF"/>
            </a:solidFill>
            <a:ln w="9525" cap="flat" cmpd="sng">
              <a:solidFill>
                <a:srgbClr val="000000"/>
              </a:solidFill>
              <a:prstDash val="solid"/>
              <a:miter/>
              <a:headEnd type="none" w="med" len="med"/>
              <a:tailEnd type="none" w="med" len="med"/>
            </a:ln>
          </p:spPr>
          <p:txBody>
            <a:bodyPr/>
            <a:p>
              <a:endParaRPr lang="en-US"/>
            </a:p>
          </p:txBody>
        </p:sp>
        <p:sp>
          <p:nvSpPr>
            <p:cNvPr id="237" name="Oval 236"/>
            <p:cNvSpPr/>
            <p:nvPr/>
          </p:nvSpPr>
          <p:spPr>
            <a:xfrm>
              <a:off x="8756" y="8462"/>
              <a:ext cx="120" cy="131"/>
            </a:xfrm>
            <a:prstGeom prst="ellipse">
              <a:avLst/>
            </a:prstGeom>
            <a:solidFill>
              <a:srgbClr val="FFFFFF"/>
            </a:solidFill>
            <a:ln w="9525" cap="flat" cmpd="sng">
              <a:solidFill>
                <a:srgbClr val="000000"/>
              </a:solidFill>
              <a:prstDash val="solid"/>
              <a:headEnd type="none" w="med" len="med"/>
              <a:tailEnd type="none" w="med" len="med"/>
            </a:ln>
          </p:spPr>
          <p:txBody>
            <a:bodyPr/>
            <a:p>
              <a:endParaRPr lang="en-US"/>
            </a:p>
          </p:txBody>
        </p:sp>
        <p:sp>
          <p:nvSpPr>
            <p:cNvPr id="241" name="Text Box 240"/>
            <p:cNvSpPr txBox="1"/>
            <p:nvPr/>
          </p:nvSpPr>
          <p:spPr>
            <a:xfrm>
              <a:off x="8222" y="8026"/>
              <a:ext cx="453" cy="667"/>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A</a:t>
              </a:r>
              <a:endParaRPr lang="en-US">
                <a:latin typeface="Times New Roman" panose="02020603050405020304" pitchFamily="18" charset="0"/>
                <a:cs typeface="Times New Roman" panose="02020603050405020304" pitchFamily="18" charset="0"/>
              </a:endParaRPr>
            </a:p>
          </p:txBody>
        </p:sp>
        <p:sp>
          <p:nvSpPr>
            <p:cNvPr id="2" name="Text Box 1"/>
            <p:cNvSpPr txBox="1"/>
            <p:nvPr/>
          </p:nvSpPr>
          <p:spPr>
            <a:xfrm>
              <a:off x="9039" y="5209"/>
              <a:ext cx="453" cy="667"/>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A</a:t>
              </a:r>
              <a:endParaRPr lang="en-US">
                <a:latin typeface="Times New Roman" panose="02020603050405020304" pitchFamily="18" charset="0"/>
                <a:cs typeface="Times New Roman" panose="02020603050405020304" pitchFamily="18" charset="0"/>
              </a:endParaRPr>
            </a:p>
          </p:txBody>
        </p:sp>
      </p:grpSp>
      <p:sp>
        <p:nvSpPr>
          <p:cNvPr id="246" name="Text Box 245"/>
          <p:cNvSpPr txBox="1"/>
          <p:nvPr/>
        </p:nvSpPr>
        <p:spPr>
          <a:xfrm>
            <a:off x="4900930" y="6049645"/>
            <a:ext cx="5949950" cy="829945"/>
          </a:xfrm>
          <a:prstGeom prst="rect">
            <a:avLst/>
          </a:prstGeom>
          <a:noFill/>
        </p:spPr>
        <p:txBody>
          <a:bodyPr wrap="square" rtlCol="0" anchor="t">
            <a:spAutoFit/>
          </a:bodyPr>
          <a:p>
            <a:r>
              <a:rPr lang="en-US" altLang="en-US" sz="2400">
                <a:ln>
                  <a:noFill/>
                </a:ln>
                <a:latin typeface="Times New Roman" panose="02020603050405020304"/>
                <a:ea typeface="Aptos"/>
                <a:cs typeface="Times New Roman" panose="02020603050405020304" pitchFamily="18" charset="0"/>
                <a:sym typeface="+mn-ea"/>
              </a:rPr>
              <a:t>Nhóm </a:t>
            </a:r>
            <a:r>
              <a:rPr lang="en-US" sz="2400">
                <a:ln>
                  <a:noFill/>
                </a:ln>
                <a:latin typeface="Times New Roman" panose="02020603050405020304"/>
                <a:ea typeface="Aptos"/>
                <a:cs typeface="Times New Roman" panose="02020603050405020304" pitchFamily="18" charset="0"/>
                <a:sym typeface="+mn-ea"/>
              </a:rPr>
              <a:t>TB GP bình thường</a:t>
            </a:r>
            <a:endParaRPr lang="en-US" sz="2400">
              <a:ln>
                <a:noFill/>
              </a:ln>
              <a:latin typeface="Times New Roman" panose="02020603050405020304"/>
              <a:ea typeface="Aptos"/>
              <a:cs typeface="Times New Roman" panose="02020603050405020304" pitchFamily="18" charset="0"/>
              <a:sym typeface="+mn-ea"/>
            </a:endParaRPr>
          </a:p>
          <a:p>
            <a:r>
              <a:rPr lang="en-US" altLang="en-US" sz="2400">
                <a:ln>
                  <a:noFill/>
                </a:ln>
                <a:latin typeface="Times New Roman" panose="02020603050405020304"/>
                <a:ea typeface="Aptos"/>
                <a:cs typeface="Times New Roman" panose="02020603050405020304" pitchFamily="18" charset="0"/>
                <a:sym typeface="+mn-ea"/>
              </a:rPr>
              <a:t> =&gt; Tạo giao tử A, a.</a:t>
            </a:r>
            <a:endParaRPr lang="en-US" altLang="en-US" sz="2400">
              <a:ln>
                <a:noFill/>
              </a:ln>
              <a:latin typeface="Times New Roman" panose="02020603050405020304"/>
              <a:ea typeface="Aptos"/>
              <a:cs typeface="Times New Roman" panose="02020603050405020304" pitchFamily="18"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nodeType="withEffect">
                                  <p:stCondLst>
                                    <p:cond delay="0"/>
                                  </p:stCondLst>
                                  <p:childTnLst>
                                    <p:set>
                                      <p:cBhvr>
                                        <p:cTn id="19" dur="1" fill="hold">
                                          <p:stCondLst>
                                            <p:cond delay="0"/>
                                          </p:stCondLst>
                                        </p:cTn>
                                        <p:tgtEl>
                                          <p:spTgt spid="1073743757"/>
                                        </p:tgtEl>
                                        <p:attrNameLst>
                                          <p:attrName>style.visibility</p:attrName>
                                        </p:attrNameLst>
                                      </p:cBhvr>
                                      <p:to>
                                        <p:strVal val="visible"/>
                                      </p:to>
                                    </p:set>
                                    <p:animEffect transition="in" filter="blinds(horizontal)">
                                      <p:cBhvr>
                                        <p:cTn id="20" dur="500"/>
                                        <p:tgtEl>
                                          <p:spTgt spid="107374375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8"/>
                                        </p:tgtEl>
                                        <p:attrNameLst>
                                          <p:attrName>style.visibility</p:attrName>
                                        </p:attrNameLst>
                                      </p:cBhvr>
                                      <p:to>
                                        <p:strVal val="visible"/>
                                      </p:to>
                                    </p:set>
                                    <p:animEffect transition="in" filter="blinds(horizontal)">
                                      <p:cBhvr>
                                        <p:cTn id="26" dur="500"/>
                                        <p:tgtEl>
                                          <p:spTgt spid="188"/>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strVal val="#ppt_w+.3"/>
                                          </p:val>
                                        </p:tav>
                                        <p:tav tm="100000">
                                          <p:val>
                                            <p:strVal val="#ppt_w"/>
                                          </p:val>
                                        </p:tav>
                                      </p:tavLst>
                                    </p:anim>
                                    <p:anim calcmode="lin" valueType="num">
                                      <p:cBhvr>
                                        <p:cTn id="32" dur="1000" fill="hold"/>
                                        <p:tgtEl>
                                          <p:spTgt spid="16"/>
                                        </p:tgtEl>
                                        <p:attrNameLst>
                                          <p:attrName>ppt_h</p:attrName>
                                        </p:attrNameLst>
                                      </p:cBhvr>
                                      <p:tavLst>
                                        <p:tav tm="0">
                                          <p:val>
                                            <p:strVal val="#ppt_h"/>
                                          </p:val>
                                        </p:tav>
                                        <p:tav tm="100000">
                                          <p:val>
                                            <p:strVal val="#ppt_h"/>
                                          </p:val>
                                        </p:tav>
                                      </p:tavLst>
                                    </p:anim>
                                    <p:animEffect transition="in" filter="fade">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blinds(horizontal)">
                                      <p:cBhvr>
                                        <p:cTn id="38" dur="500"/>
                                        <p:tgtEl>
                                          <p:spTgt spid="253"/>
                                        </p:tgtEl>
                                      </p:cBhvr>
                                    </p:animEffect>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46"/>
                                        </p:tgtEl>
                                        <p:attrNameLst>
                                          <p:attrName>style.visibility</p:attrName>
                                        </p:attrNameLst>
                                      </p:cBhvr>
                                      <p:to>
                                        <p:strVal val="visible"/>
                                      </p:to>
                                    </p:set>
                                    <p:animEffect transition="in" filter="fade">
                                      <p:cBhvr>
                                        <p:cTn id="43" dur="100"/>
                                        <p:tgtEl>
                                          <p:spTgt spid="246"/>
                                        </p:tgtEl>
                                      </p:cBhvr>
                                    </p:animEffect>
                                    <p:anim calcmode="lin" valueType="num">
                                      <p:cBhvr>
                                        <p:cTn id="44" dur="400" fill="hold"/>
                                        <p:tgtEl>
                                          <p:spTgt spid="246"/>
                                        </p:tgtEl>
                                        <p:attrNameLst>
                                          <p:attrName>ppt_x</p:attrName>
                                        </p:attrNameLst>
                                      </p:cBhvr>
                                      <p:tavLst>
                                        <p:tav tm="0">
                                          <p:val>
                                            <p:strVal val="#ppt_x"/>
                                          </p:val>
                                        </p:tav>
                                        <p:tav tm="100000">
                                          <p:val>
                                            <p:strVal val="#ppt_x"/>
                                          </p:val>
                                        </p:tav>
                                      </p:tavLst>
                                    </p:anim>
                                    <p:anim calcmode="lin" valueType="num">
                                      <p:cBhvr>
                                        <p:cTn id="45" dur="400" fill="hold"/>
                                        <p:tgtEl>
                                          <p:spTgt spid="246"/>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1"/>
                                        </p:tgtEl>
                                        <p:attrNameLst>
                                          <p:attrName>style.visibility</p:attrName>
                                        </p:attrNameLst>
                                      </p:cBhvr>
                                      <p:to>
                                        <p:strVal val="visible"/>
                                      </p:to>
                                    </p:set>
                                    <p:animEffect transition="in" filter="blinds(horizontal)">
                                      <p:cBhvr>
                                        <p:cTn id="52" dur="500"/>
                                        <p:tgtEl>
                                          <p:spTgt spid="191"/>
                                        </p:tgtEl>
                                      </p:cBhvr>
                                    </p:animEffect>
                                  </p:childTnLst>
                                </p:cTn>
                              </p:par>
                              <p:par>
                                <p:cTn id="53" presetID="3" presetClass="entr" presetSubtype="10" fill="hold" nodeType="with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blinds(horizontal)">
                                      <p:cBhvr>
                                        <p:cTn id="55" dur="500"/>
                                        <p:tgtEl>
                                          <p:spTgt spid="14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72"/>
                                        </p:tgtEl>
                                        <p:attrNameLst>
                                          <p:attrName>style.visibility</p:attrName>
                                        </p:attrNameLst>
                                      </p:cBhvr>
                                      <p:to>
                                        <p:strVal val="visible"/>
                                      </p:to>
                                    </p:set>
                                    <p:animEffect transition="in" filter="blinds(horizontal)">
                                      <p:cBhvr>
                                        <p:cTn id="58" dur="500"/>
                                        <p:tgtEl>
                                          <p:spTgt spid="172"/>
                                        </p:tgtEl>
                                      </p:cBhvr>
                                    </p:animEffect>
                                  </p:childTnLst>
                                </p:cTn>
                              </p:par>
                              <p:par>
                                <p:cTn id="59" presetID="3" presetClass="entr" presetSubtype="10" fill="hold" nodeType="withEffect">
                                  <p:stCondLst>
                                    <p:cond delay="0"/>
                                  </p:stCondLst>
                                  <p:childTnLst>
                                    <p:set>
                                      <p:cBhvr>
                                        <p:cTn id="60" dur="1" fill="hold">
                                          <p:stCondLst>
                                            <p:cond delay="0"/>
                                          </p:stCondLst>
                                        </p:cTn>
                                        <p:tgtEl>
                                          <p:spTgt spid="158"/>
                                        </p:tgtEl>
                                        <p:attrNameLst>
                                          <p:attrName>style.visibility</p:attrName>
                                        </p:attrNameLst>
                                      </p:cBhvr>
                                      <p:to>
                                        <p:strVal val="visible"/>
                                      </p:to>
                                    </p:set>
                                    <p:animEffect transition="in" filter="blinds(horizontal)">
                                      <p:cBhvr>
                                        <p:cTn id="61" dur="500"/>
                                        <p:tgtEl>
                                          <p:spTgt spid="158"/>
                                        </p:tgtEl>
                                      </p:cBhvr>
                                    </p:animEffect>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grpId="0" nodeType="clickEffect">
                                  <p:stCondLst>
                                    <p:cond delay="0"/>
                                  </p:stCondLst>
                                  <p:childTnLst>
                                    <p:set>
                                      <p:cBhvr>
                                        <p:cTn id="65" dur="1" fill="hold">
                                          <p:stCondLst>
                                            <p:cond delay="0"/>
                                          </p:stCondLst>
                                        </p:cTn>
                                        <p:tgtEl>
                                          <p:spTgt spid="187"/>
                                        </p:tgtEl>
                                        <p:attrNameLst>
                                          <p:attrName>style.visibility</p:attrName>
                                        </p:attrNameLst>
                                      </p:cBhvr>
                                      <p:to>
                                        <p:strVal val="visible"/>
                                      </p:to>
                                    </p:set>
                                    <p:animEffect transition="in" filter="fade">
                                      <p:cBhvr>
                                        <p:cTn id="66" dur="100"/>
                                        <p:tgtEl>
                                          <p:spTgt spid="187"/>
                                        </p:tgtEl>
                                      </p:cBhvr>
                                    </p:animEffect>
                                    <p:anim calcmode="lin" valueType="num">
                                      <p:cBhvr>
                                        <p:cTn id="67" dur="400" fill="hold"/>
                                        <p:tgtEl>
                                          <p:spTgt spid="187"/>
                                        </p:tgtEl>
                                        <p:attrNameLst>
                                          <p:attrName>ppt_x</p:attrName>
                                        </p:attrNameLst>
                                      </p:cBhvr>
                                      <p:tavLst>
                                        <p:tav tm="0">
                                          <p:val>
                                            <p:strVal val="#ppt_x"/>
                                          </p:val>
                                        </p:tav>
                                        <p:tav tm="100000">
                                          <p:val>
                                            <p:strVal val="#ppt_x"/>
                                          </p:val>
                                        </p:tav>
                                      </p:tavLst>
                                    </p:anim>
                                    <p:anim calcmode="lin" valueType="num">
                                      <p:cBhvr>
                                        <p:cTn id="68" dur="400" fill="hold"/>
                                        <p:tgtEl>
                                          <p:spTgt spid="187"/>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18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18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5" grpId="0" bldLvl="0" animBg="1"/>
      <p:bldP spid="14" grpId="0" bldLvl="0" animBg="1"/>
      <p:bldP spid="5" grpId="0" bldLvl="0" animBg="1"/>
      <p:bldP spid="188" grpId="0"/>
      <p:bldP spid="9" grpId="1" animBg="1"/>
      <p:bldP spid="15" grpId="1" animBg="1"/>
      <p:bldP spid="14" grpId="1" animBg="1"/>
      <p:bldP spid="5" grpId="1" animBg="1"/>
      <p:bldP spid="188" grpId="1"/>
      <p:bldP spid="4" grpId="0"/>
      <p:bldP spid="4" grpId="1"/>
      <p:bldP spid="16" grpId="0"/>
      <p:bldP spid="16" grpId="1"/>
      <p:bldP spid="172" grpId="0" animBg="1"/>
      <p:bldP spid="172" grpId="1" animBg="1"/>
      <p:bldP spid="187" grpId="0"/>
      <p:bldP spid="187" grpId="1"/>
      <p:bldP spid="246" grpId="0"/>
      <p:bldP spid="24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项图片_#color_#shadow_$accent3-2052&amp;12967"/>
          <p:cNvSpPr/>
          <p:nvPr>
            <p:custDataLst>
              <p:tags r:id="rId1"/>
            </p:custDataLst>
          </p:nvPr>
        </p:nvSpPr>
        <p:spPr>
          <a:xfrm>
            <a:off x="328930" y="2114550"/>
            <a:ext cx="1654175" cy="4408805"/>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endParaRPr lang="en-US">
              <a:cs typeface="Arial" panose="020B0604020202020204" pitchFamily="34" charset="0"/>
              <a:sym typeface="+mn-lt"/>
            </a:endParaRPr>
          </a:p>
        </p:txBody>
      </p:sp>
      <p:sp>
        <p:nvSpPr>
          <p:cNvPr id="10" name="#项图片_#color_#shadow_$accent3-2052&amp;12969"/>
          <p:cNvSpPr/>
          <p:nvPr>
            <p:custDataLst>
              <p:tags r:id="rId2"/>
            </p:custDataLst>
          </p:nvPr>
        </p:nvSpPr>
        <p:spPr>
          <a:xfrm>
            <a:off x="2131060" y="2114550"/>
            <a:ext cx="1828800" cy="4408170"/>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r>
              <a:rPr lang="vi-VN" altLang="en-US" sz="2800">
                <a:latin typeface="Times New Roman" panose="02020603050405020304" pitchFamily="18" charset="0"/>
                <a:cs typeface="Times New Roman" panose="02020603050405020304" pitchFamily="18" charset="0"/>
                <a:sym typeface="+mn-lt"/>
              </a:rPr>
              <a:t>Bồi dưỡng theo từng chuyên đề. </a:t>
            </a:r>
            <a:r>
              <a:rPr lang="en-US" altLang="vi-VN" sz="2800">
                <a:latin typeface="Times New Roman" panose="02020603050405020304" pitchFamily="18" charset="0"/>
                <a:cs typeface="Times New Roman" panose="02020603050405020304" pitchFamily="18" charset="0"/>
                <a:sym typeface="+mn-lt"/>
              </a:rPr>
              <a:t>M</a:t>
            </a:r>
            <a:r>
              <a:rPr lang="vi-VN" altLang="en-US" sz="2800">
                <a:latin typeface="Times New Roman" panose="02020603050405020304" pitchFamily="18" charset="0"/>
                <a:cs typeface="Times New Roman" panose="02020603050405020304" pitchFamily="18" charset="0"/>
                <a:sym typeface="+mn-lt"/>
              </a:rPr>
              <a:t>ỗi chuyên đề lớn tách ra thành các chuyên đề nhỏ</a:t>
            </a:r>
            <a:r>
              <a:rPr lang="en-US" altLang="vi-VN" sz="2800">
                <a:latin typeface="Times New Roman" panose="02020603050405020304" pitchFamily="18" charset="0"/>
                <a:cs typeface="Times New Roman" panose="02020603050405020304" pitchFamily="18" charset="0"/>
                <a:sym typeface="+mn-lt"/>
              </a:rPr>
              <a:t>.</a:t>
            </a:r>
            <a:endParaRPr lang="en-US" altLang="vi-VN" sz="2800">
              <a:latin typeface="Times New Roman" panose="02020603050405020304" pitchFamily="18" charset="0"/>
              <a:cs typeface="Times New Roman" panose="02020603050405020304" pitchFamily="18" charset="0"/>
              <a:sym typeface="+mn-lt"/>
            </a:endParaRPr>
          </a:p>
        </p:txBody>
      </p:sp>
      <p:sp>
        <p:nvSpPr>
          <p:cNvPr id="12" name="#项图片_#color_#shadow_$accent3-2052&amp;12971"/>
          <p:cNvSpPr/>
          <p:nvPr>
            <p:custDataLst>
              <p:tags r:id="rId3"/>
            </p:custDataLst>
          </p:nvPr>
        </p:nvSpPr>
        <p:spPr>
          <a:xfrm>
            <a:off x="6207125" y="2115185"/>
            <a:ext cx="2214245" cy="4407535"/>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r>
              <a:rPr lang="vi-VN" altLang="en-US" sz="2800">
                <a:latin typeface="Times New Roman" panose="02020603050405020304" pitchFamily="18" charset="0"/>
                <a:cs typeface="Times New Roman" panose="02020603050405020304" pitchFamily="18" charset="0"/>
                <a:sym typeface="+mn-lt"/>
              </a:rPr>
              <a:t>Bài tập vận dụng, vận dụng cao, bài tập tổng hợp HS phải biết phân tích đề và nắm được mối liên hệ kiến thức.</a:t>
            </a:r>
            <a:endParaRPr lang="vi-VN" altLang="en-US" sz="2800">
              <a:latin typeface="Times New Roman" panose="02020603050405020304" pitchFamily="18" charset="0"/>
              <a:cs typeface="Times New Roman" panose="02020603050405020304" pitchFamily="18" charset="0"/>
              <a:sym typeface="+mn-lt"/>
            </a:endParaRPr>
          </a:p>
        </p:txBody>
      </p:sp>
      <p:sp>
        <p:nvSpPr>
          <p:cNvPr id="4" name="标题"/>
          <p:cNvSpPr>
            <a:spLocks noGrp="1"/>
          </p:cNvSpPr>
          <p:nvPr>
            <p:ph type="title"/>
            <p:custDataLst>
              <p:tags r:id="rId4"/>
            </p:custDataLst>
          </p:nvPr>
        </p:nvSpPr>
        <p:spPr>
          <a:xfrm>
            <a:off x="574040" y="178435"/>
            <a:ext cx="10589895" cy="753745"/>
          </a:xfrm>
        </p:spPr>
        <p:txBody>
          <a:bodyPr>
            <a:normAutofit/>
          </a:bodyPr>
          <a:lstStyle/>
          <a:p>
            <a:r>
              <a:rPr lang="en-US" sz="3600">
                <a:latin typeface="Times New Roman" panose="02020603050405020304" pitchFamily="18" charset="0"/>
                <a:cs typeface="Times New Roman" panose="02020603050405020304" pitchFamily="18" charset="0"/>
              </a:rPr>
              <a:t>II. Nội dung và cách thức thực hiện:</a:t>
            </a:r>
            <a:endParaRPr lang="en-US" sz="3600">
              <a:latin typeface="Times New Roman" panose="02020603050405020304" pitchFamily="18" charset="0"/>
              <a:cs typeface="Times New Roman" panose="02020603050405020304" pitchFamily="18" charset="0"/>
            </a:endParaRPr>
          </a:p>
        </p:txBody>
      </p:sp>
      <p:sp>
        <p:nvSpPr>
          <p:cNvPr id="7" name="项标题"/>
          <p:cNvSpPr txBox="1"/>
          <p:nvPr>
            <p:custDataLst>
              <p:tags r:id="rId5"/>
            </p:custDataLst>
          </p:nvPr>
        </p:nvSpPr>
        <p:spPr>
          <a:xfrm>
            <a:off x="574040" y="2253615"/>
            <a:ext cx="1226820" cy="3922395"/>
          </a:xfrm>
          <a:prstGeom prst="rect">
            <a:avLst/>
          </a:prstGeom>
          <a:noFill/>
        </p:spPr>
        <p:txBody>
          <a:bodyPr wrap="square" lIns="0" tIns="0" rIns="0" bIns="0" rtlCol="0" anchor="t">
            <a:normAutofit/>
          </a:bodyPr>
          <a:lstStyle>
            <a:defPPr>
              <a:defRPr lang="en-US">
                <a:latin typeface="+mj-lt"/>
              </a:defRPr>
            </a:defPPr>
            <a:lvl1pPr algn="ctr">
              <a:lnSpc>
                <a:spcPct val="100000"/>
              </a:lnSpc>
              <a:defRPr sz="2400" b="1" spc="300">
                <a:solidFill>
                  <a:schemeClr val="dk1">
                    <a:lumMod val="100000"/>
                  </a:schemeClr>
                </a:solidFill>
                <a:latin typeface="+mj-lt"/>
              </a:defRPr>
            </a:lvl1pPr>
          </a:lstStyle>
          <a:p>
            <a:r>
              <a:rPr lang="en-US" sz="2800" b="0" spc="0" dirty="0">
                <a:latin typeface="Times New Roman" panose="02020603050405020304" pitchFamily="18" charset="0"/>
                <a:ea typeface="+mn-ea"/>
                <a:cs typeface="Times New Roman" panose="02020603050405020304" pitchFamily="18" charset="0"/>
              </a:rPr>
              <a:t>Xây dựng kế hoạch ôn luyện bám sát cấu trúc đề thi.</a:t>
            </a:r>
            <a:endParaRPr lang="en-US" sz="2800" b="0" spc="0" dirty="0">
              <a:latin typeface="Times New Roman" panose="02020603050405020304" pitchFamily="18" charset="0"/>
              <a:ea typeface="+mn-ea"/>
              <a:cs typeface="Times New Roman" panose="02020603050405020304" pitchFamily="18" charset="0"/>
            </a:endParaRPr>
          </a:p>
        </p:txBody>
      </p:sp>
      <p:sp>
        <p:nvSpPr>
          <p:cNvPr id="11" name="#项图片_#color_#shadow_$accent3-2052&amp;12970"/>
          <p:cNvSpPr/>
          <p:nvPr>
            <p:custDataLst>
              <p:tags r:id="rId6"/>
            </p:custDataLst>
          </p:nvPr>
        </p:nvSpPr>
        <p:spPr>
          <a:xfrm>
            <a:off x="4095750" y="2115185"/>
            <a:ext cx="1978660" cy="4406900"/>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endParaRPr lang="en-US">
              <a:cs typeface="Arial" panose="020B0604020202020204" pitchFamily="34" charset="0"/>
              <a:sym typeface="+mn-lt"/>
            </a:endParaRPr>
          </a:p>
        </p:txBody>
      </p:sp>
      <p:sp>
        <p:nvSpPr>
          <p:cNvPr id="21" name="项标题"/>
          <p:cNvSpPr txBox="1"/>
          <p:nvPr>
            <p:custDataLst>
              <p:tags r:id="rId7"/>
            </p:custDataLst>
          </p:nvPr>
        </p:nvSpPr>
        <p:spPr>
          <a:xfrm>
            <a:off x="4110990" y="2253615"/>
            <a:ext cx="1753235" cy="4269105"/>
          </a:xfrm>
          <a:prstGeom prst="rect">
            <a:avLst/>
          </a:prstGeom>
          <a:noFill/>
        </p:spPr>
        <p:txBody>
          <a:bodyPr wrap="square" lIns="0" tIns="0" rIns="0" bIns="0" rtlCol="0" anchor="t">
            <a:normAutofit/>
          </a:bodyPr>
          <a:lstStyle>
            <a:defPPr>
              <a:defRPr lang="en-US">
                <a:latin typeface="+mj-lt"/>
              </a:defRPr>
            </a:defPPr>
            <a:lvl1pPr algn="ctr">
              <a:lnSpc>
                <a:spcPct val="100000"/>
              </a:lnSpc>
              <a:defRPr sz="2400" b="1" spc="300">
                <a:solidFill>
                  <a:schemeClr val="dk1">
                    <a:lumMod val="100000"/>
                  </a:schemeClr>
                </a:solidFill>
                <a:latin typeface="+mj-lt"/>
              </a:defRPr>
            </a:lvl1pPr>
          </a:lstStyle>
          <a:p>
            <a:r>
              <a:rPr lang="vi-VN" altLang="en-US" b="0" spc="0">
                <a:latin typeface="Times New Roman" panose="02020603050405020304" pitchFamily="18" charset="0"/>
                <a:cs typeface="Times New Roman" panose="02020603050405020304" pitchFamily="18" charset="0"/>
              </a:rPr>
              <a:t>D</a:t>
            </a:r>
            <a:r>
              <a:rPr lang="vi-VN" altLang="en-US" sz="2800" b="0" spc="0">
                <a:latin typeface="Times New Roman" panose="02020603050405020304" pitchFamily="18" charset="0"/>
                <a:cs typeface="Times New Roman" panose="02020603050405020304" pitchFamily="18" charset="0"/>
              </a:rPr>
              <a:t>ạy HS nắm chắc lý thuyết cơ bản. </a:t>
            </a:r>
            <a:r>
              <a:rPr lang="en-US" altLang="vi-VN" sz="2800" b="0" spc="0">
                <a:latin typeface="Times New Roman" panose="02020603050405020304" pitchFamily="18" charset="0"/>
                <a:cs typeface="Times New Roman" panose="02020603050405020304" pitchFamily="18" charset="0"/>
              </a:rPr>
              <a:t>V</a:t>
            </a:r>
            <a:r>
              <a:rPr lang="vi-VN" altLang="en-US" sz="2800" b="0" spc="0">
                <a:latin typeface="Times New Roman" panose="02020603050405020304" pitchFamily="18" charset="0"/>
                <a:cs typeface="Times New Roman" panose="02020603050405020304" pitchFamily="18" charset="0"/>
              </a:rPr>
              <a:t>ận dụng </a:t>
            </a:r>
            <a:r>
              <a:rPr lang="en-US" altLang="vi-VN" sz="2800" b="0" spc="0">
                <a:latin typeface="Times New Roman" panose="02020603050405020304" pitchFamily="18" charset="0"/>
                <a:cs typeface="Times New Roman" panose="02020603050405020304" pitchFamily="18" charset="0"/>
              </a:rPr>
              <a:t>l</a:t>
            </a:r>
            <a:r>
              <a:rPr lang="vi-VN" altLang="en-US" sz="2800" b="0" spc="0">
                <a:latin typeface="Times New Roman" panose="02020603050405020304" pitchFamily="18" charset="0"/>
                <a:cs typeface="Times New Roman" panose="02020603050405020304" pitchFamily="18" charset="0"/>
              </a:rPr>
              <a:t>ý thuyết xây dựng công thức giải bài tập</a:t>
            </a:r>
            <a:r>
              <a:rPr lang="vi-VN" altLang="en-US" sz="2800" b="0" spc="0">
                <a:latin typeface="+mn-lt"/>
              </a:rPr>
              <a:t>.</a:t>
            </a:r>
            <a:endParaRPr lang="vi-VN" altLang="en-US" sz="2800" b="0" spc="0">
              <a:latin typeface="+mn-lt"/>
            </a:endParaRPr>
          </a:p>
        </p:txBody>
      </p:sp>
      <p:sp>
        <p:nvSpPr>
          <p:cNvPr id="32" name="Text Box 31"/>
          <p:cNvSpPr txBox="1"/>
          <p:nvPr/>
        </p:nvSpPr>
        <p:spPr>
          <a:xfrm>
            <a:off x="1033145" y="1073150"/>
            <a:ext cx="9575165" cy="633095"/>
          </a:xfrm>
          <a:prstGeom prst="rect">
            <a:avLst/>
          </a:prstGeom>
          <a:solidFill>
            <a:schemeClr val="accent2">
              <a:lumMod val="20000"/>
              <a:lumOff val="80000"/>
            </a:schemeClr>
          </a:solidFill>
        </p:spPr>
        <p:txBody>
          <a:bodyPr>
            <a:noAutofit/>
          </a:bodyPr>
          <a:p>
            <a:pPr algn="just" defTabSz="266700">
              <a:lnSpc>
                <a:spcPct val="114000"/>
              </a:lnSpc>
            </a:pPr>
            <a:r>
              <a:rPr lang="en-US" sz="3200" b="1">
                <a:solidFill>
                  <a:srgbClr val="000000"/>
                </a:solidFill>
                <a:latin typeface="Times New Roman" panose="02020603050405020304"/>
                <a:ea typeface="Aptos"/>
              </a:rPr>
              <a:t>3</a:t>
            </a:r>
            <a:r>
              <a:rPr sz="3200" b="1">
                <a:solidFill>
                  <a:srgbClr val="000000"/>
                </a:solidFill>
                <a:latin typeface="Times New Roman" panose="02020603050405020304"/>
                <a:ea typeface="Aptos"/>
              </a:rPr>
              <a:t>. Xây dựng nền tảng kiến thức vững chắc:</a:t>
            </a:r>
            <a:endParaRPr sz="3200" b="1">
              <a:solidFill>
                <a:srgbClr val="000000"/>
              </a:solidFill>
              <a:latin typeface="Times New Roman" panose="02020603050405020304"/>
              <a:ea typeface="Aptos"/>
            </a:endParaRPr>
          </a:p>
        </p:txBody>
      </p:sp>
      <p:sp>
        <p:nvSpPr>
          <p:cNvPr id="33" name="#项图片_#color_#shadow_$accent3-2052&amp;12971"/>
          <p:cNvSpPr/>
          <p:nvPr>
            <p:custDataLst>
              <p:tags r:id="rId8"/>
            </p:custDataLst>
          </p:nvPr>
        </p:nvSpPr>
        <p:spPr>
          <a:xfrm>
            <a:off x="8648065" y="2115820"/>
            <a:ext cx="1593850" cy="4407535"/>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p>
            <a:r>
              <a:rPr lang="vi-VN" altLang="en-US" sz="2800">
                <a:latin typeface="Times New Roman" panose="02020603050405020304" pitchFamily="18" charset="0"/>
                <a:cs typeface="Times New Roman" panose="02020603050405020304" pitchFamily="18" charset="0"/>
                <a:sym typeface="+mn-lt"/>
              </a:rPr>
              <a:t>Kiểm tra, đánh giá kết quả sau khi kết thúc mỗi chuyên đề lớn</a:t>
            </a:r>
            <a:r>
              <a:rPr lang="en-US" altLang="vi-VN" sz="2800">
                <a:latin typeface="Times New Roman" panose="02020603050405020304" pitchFamily="18" charset="0"/>
                <a:cs typeface="Times New Roman" panose="02020603050405020304" pitchFamily="18" charset="0"/>
                <a:sym typeface="+mn-lt"/>
              </a:rPr>
              <a:t>.</a:t>
            </a:r>
            <a:endParaRPr lang="en-US" altLang="vi-VN" sz="2800">
              <a:latin typeface="Times New Roman" panose="02020603050405020304" pitchFamily="18" charset="0"/>
              <a:cs typeface="Times New Roman" panose="02020603050405020304" pitchFamily="18" charset="0"/>
              <a:sym typeface="+mn-lt"/>
            </a:endParaRPr>
          </a:p>
        </p:txBody>
      </p:sp>
      <p:sp>
        <p:nvSpPr>
          <p:cNvPr id="34" name="#项图片_#color_#shadow_$accent3-2052&amp;12971"/>
          <p:cNvSpPr/>
          <p:nvPr>
            <p:custDataLst>
              <p:tags r:id="rId9"/>
            </p:custDataLst>
          </p:nvPr>
        </p:nvSpPr>
        <p:spPr>
          <a:xfrm>
            <a:off x="10375265" y="2115185"/>
            <a:ext cx="1532255" cy="4406265"/>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r>
              <a:rPr lang="vi-VN" altLang="en-US" sz="2800">
                <a:latin typeface="Times New Roman" panose="02020603050405020304" pitchFamily="18" charset="0"/>
                <a:cs typeface="Times New Roman" panose="02020603050405020304" pitchFamily="18" charset="0"/>
                <a:sym typeface="+mn-lt"/>
              </a:rPr>
              <a:t>Luyện giải đề thi</a:t>
            </a:r>
            <a:r>
              <a:rPr lang="en-US" altLang="vi-VN" sz="2800">
                <a:latin typeface="Times New Roman" panose="02020603050405020304" pitchFamily="18" charset="0"/>
                <a:cs typeface="Times New Roman" panose="02020603050405020304" pitchFamily="18" charset="0"/>
                <a:sym typeface="+mn-lt"/>
              </a:rPr>
              <a:t>.</a:t>
            </a:r>
            <a:r>
              <a:rPr lang="vi-VN" altLang="en-US" sz="2800">
                <a:latin typeface="Times New Roman" panose="02020603050405020304" pitchFamily="18" charset="0"/>
                <a:cs typeface="Times New Roman" panose="02020603050405020304" pitchFamily="18" charset="0"/>
                <a:sym typeface="+mn-lt"/>
              </a:rPr>
              <a:t> </a:t>
            </a:r>
            <a:endParaRPr lang="vi-VN" altLang="en-US" sz="2800">
              <a:latin typeface="Times New Roman" panose="02020603050405020304" pitchFamily="18" charset="0"/>
              <a:cs typeface="Times New Roman" panose="02020603050405020304" pitchFamily="18" charset="0"/>
              <a:sym typeface="+mn-lt"/>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3"/>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checkerboard(across)">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custDataLst>
              <p:tags r:id="rId1"/>
            </p:custDataLst>
          </p:nvPr>
        </p:nvGraphicFramePr>
        <p:xfrm>
          <a:off x="618490" y="1626235"/>
          <a:ext cx="11071225" cy="4789170"/>
        </p:xfrm>
        <a:graphic>
          <a:graphicData uri="http://schemas.openxmlformats.org/drawingml/2006/table">
            <a:tbl>
              <a:tblPr firstRow="1" bandRow="1">
                <a:tableStyleId>{5C22544A-7EE6-4342-B048-85BDC9FD1C3A}</a:tableStyleId>
              </a:tblPr>
              <a:tblGrid>
                <a:gridCol w="1562100"/>
                <a:gridCol w="1431290"/>
                <a:gridCol w="1771015"/>
                <a:gridCol w="1576070"/>
                <a:gridCol w="1577340"/>
                <a:gridCol w="1576705"/>
                <a:gridCol w="1576705"/>
              </a:tblGrid>
              <a:tr h="736600">
                <a:tc>
                  <a:txBody>
                    <a:bodyPr/>
                    <a:p>
                      <a:pPr algn="just">
                        <a:spcBef>
                          <a:spcPct val="0"/>
                        </a:spcBef>
                        <a:spcAft>
                          <a:spcPct val="0"/>
                        </a:spcAft>
                      </a:pPr>
                      <a:endParaRPr sz="2400" b="1">
                        <a:latin typeface="Times New Roman" panose="02020603050405020304"/>
                        <a:ea typeface="Aptos"/>
                      </a:endParaRPr>
                    </a:p>
                    <a:p>
                      <a:pPr algn="just">
                        <a:spcBef>
                          <a:spcPct val="0"/>
                        </a:spcBef>
                        <a:spcAft>
                          <a:spcPct val="0"/>
                        </a:spcAft>
                      </a:pPr>
                      <a:r>
                        <a:rPr sz="2400" b="1">
                          <a:latin typeface="Times New Roman" panose="02020603050405020304"/>
                          <a:ea typeface="Aptos"/>
                        </a:rPr>
                        <a:t>Năm học</a:t>
                      </a:r>
                      <a:endParaRPr sz="2400" b="1">
                        <a:latin typeface="Times New Roman" panose="02020603050405020304"/>
                        <a:ea typeface="Aptos"/>
                      </a:endParaRPr>
                    </a:p>
                  </a:txBody>
                  <a:tcPr marL="0" marR="0" marT="0" marB="0" anchor="t" anchorCtr="0"/>
                </a:tc>
                <a:tc gridSpan="3">
                  <a:txBody>
                    <a:bodyPr/>
                    <a:p>
                      <a:pPr algn="ctr">
                        <a:spcBef>
                          <a:spcPct val="0"/>
                        </a:spcBef>
                        <a:spcAft>
                          <a:spcPct val="0"/>
                        </a:spcAft>
                      </a:pPr>
                      <a:r>
                        <a:rPr sz="2400" b="1">
                          <a:latin typeface="Times New Roman" panose="02020603050405020304"/>
                          <a:ea typeface="Aptos"/>
                        </a:rPr>
                        <a:t>Cấp huyện</a:t>
                      </a:r>
                      <a:endParaRPr sz="2400" b="1">
                        <a:latin typeface="Times New Roman" panose="02020603050405020304"/>
                        <a:ea typeface="Aptos"/>
                      </a:endParaRPr>
                    </a:p>
                  </a:txBody>
                  <a:tcPr marL="0" marR="0" marT="0" marB="0" anchor="t" anchorCtr="0"/>
                </a:tc>
                <a:tc hMerge="1">
                  <a:tcPr/>
                </a:tc>
                <a:tc hMerge="1">
                  <a:tcPr/>
                </a:tc>
                <a:tc gridSpan="3">
                  <a:txBody>
                    <a:bodyPr/>
                    <a:p>
                      <a:pPr algn="ctr">
                        <a:spcBef>
                          <a:spcPct val="0"/>
                        </a:spcBef>
                        <a:spcAft>
                          <a:spcPct val="0"/>
                        </a:spcAft>
                      </a:pPr>
                      <a:r>
                        <a:rPr sz="2400" b="1">
                          <a:latin typeface="Times New Roman" panose="02020603050405020304"/>
                          <a:ea typeface="Aptos"/>
                        </a:rPr>
                        <a:t>Cấp tỉnh</a:t>
                      </a:r>
                      <a:endParaRPr sz="2400" b="1">
                        <a:latin typeface="Times New Roman" panose="02020603050405020304"/>
                        <a:ea typeface="Aptos"/>
                      </a:endParaRPr>
                    </a:p>
                  </a:txBody>
                  <a:tcPr marL="0" marR="0" marT="0" marB="0" anchor="t" anchorCtr="0"/>
                </a:tc>
                <a:tc hMerge="1">
                  <a:tcPr/>
                </a:tc>
                <a:tc hMerge="1">
                  <a:tcPr/>
                </a:tc>
              </a:tr>
              <a:tr h="736600">
                <a:tc>
                  <a:txBody>
                    <a:bodyPr/>
                    <a:p>
                      <a:pPr algn="just">
                        <a:spcBef>
                          <a:spcPct val="0"/>
                        </a:spcBef>
                        <a:spcAft>
                          <a:spcPct val="0"/>
                        </a:spcAft>
                      </a:pPr>
                      <a:r>
                        <a:rPr sz="2400" b="1">
                          <a:latin typeface="Times New Roman" panose="02020603050405020304"/>
                          <a:ea typeface="Aptos"/>
                        </a:rPr>
                        <a:t> </a:t>
                      </a:r>
                      <a:endParaRPr sz="2400" b="1">
                        <a:latin typeface="Times New Roman" panose="02020603050405020304"/>
                        <a:ea typeface="Aptos"/>
                      </a:endParaRPr>
                    </a:p>
                  </a:txBody>
                  <a:tcPr marL="0" marR="0" marT="0" marB="0" anchor="t" anchorCtr="0"/>
                </a:tc>
                <a:tc>
                  <a:txBody>
                    <a:bodyPr/>
                    <a:p>
                      <a:pPr algn="ctr">
                        <a:spcBef>
                          <a:spcPct val="0"/>
                        </a:spcBef>
                        <a:spcAft>
                          <a:spcPct val="0"/>
                        </a:spcAft>
                      </a:pPr>
                      <a:r>
                        <a:rPr sz="2400" b="1">
                          <a:solidFill>
                            <a:schemeClr val="tx1"/>
                          </a:solidFill>
                          <a:latin typeface="Times New Roman" panose="02020603050405020304"/>
                          <a:ea typeface="Aptos"/>
                        </a:rPr>
                        <a:t>HS </a:t>
                      </a:r>
                      <a:r>
                        <a:rPr lang="en-US" sz="2400" b="1">
                          <a:solidFill>
                            <a:schemeClr val="tx1"/>
                          </a:solidFill>
                          <a:latin typeface="Times New Roman" panose="02020603050405020304"/>
                          <a:ea typeface="Aptos"/>
                        </a:rPr>
                        <a:t>t</a:t>
                      </a:r>
                      <a:r>
                        <a:rPr sz="2400" b="1">
                          <a:solidFill>
                            <a:schemeClr val="tx1"/>
                          </a:solidFill>
                          <a:latin typeface="Times New Roman" panose="02020603050405020304"/>
                          <a:ea typeface="Aptos"/>
                        </a:rPr>
                        <a:t>ham gia</a:t>
                      </a:r>
                      <a:endParaRPr sz="2400" b="1">
                        <a:solidFill>
                          <a:schemeClr val="tx1"/>
                        </a:solidFill>
                        <a:latin typeface="Times New Roman" panose="02020603050405020304"/>
                        <a:ea typeface="Aptos"/>
                      </a:endParaRPr>
                    </a:p>
                  </a:txBody>
                  <a:tcPr marL="0" marR="0" marT="0" marB="0" anchor="t" anchorCtr="0"/>
                </a:tc>
                <a:tc>
                  <a:txBody>
                    <a:bodyPr/>
                    <a:p>
                      <a:pPr algn="just">
                        <a:spcBef>
                          <a:spcPct val="0"/>
                        </a:spcBef>
                        <a:spcAft>
                          <a:spcPct val="0"/>
                        </a:spcAft>
                      </a:pPr>
                      <a:r>
                        <a:rPr sz="2400" b="1">
                          <a:latin typeface="Times New Roman" panose="02020603050405020304"/>
                          <a:ea typeface="Aptos"/>
                        </a:rPr>
                        <a:t>HS đạt giải</a:t>
                      </a:r>
                      <a:endParaRPr sz="2400" b="1">
                        <a:latin typeface="Times New Roman" panose="02020603050405020304"/>
                        <a:ea typeface="Aptos"/>
                      </a:endParaRPr>
                    </a:p>
                  </a:txBody>
                  <a:tcPr marL="0" marR="0" marT="0" marB="0" anchor="t" anchorCtr="0"/>
                </a:tc>
                <a:tc>
                  <a:txBody>
                    <a:bodyPr/>
                    <a:p>
                      <a:pPr algn="ctr">
                        <a:spcBef>
                          <a:spcPct val="0"/>
                        </a:spcBef>
                        <a:spcAft>
                          <a:spcPct val="0"/>
                        </a:spcAft>
                      </a:pPr>
                      <a:r>
                        <a:rPr sz="2400" b="1">
                          <a:latin typeface="Times New Roman" panose="02020603050405020304"/>
                          <a:ea typeface="Aptos"/>
                        </a:rPr>
                        <a:t> </a:t>
                      </a:r>
                      <a:r>
                        <a:rPr sz="2400" b="1">
                          <a:latin typeface="Times New Roman" panose="02020603050405020304"/>
                          <a:ea typeface="Aptos"/>
                        </a:rPr>
                        <a:t>Tỉ lệ %</a:t>
                      </a:r>
                      <a:endParaRPr sz="2400" b="1">
                        <a:latin typeface="Times New Roman" panose="02020603050405020304"/>
                        <a:ea typeface="Aptos"/>
                      </a:endParaRPr>
                    </a:p>
                  </a:txBody>
                  <a:tcPr marL="0" marR="0" marT="0" marB="0" anchor="t" anchorCtr="0"/>
                </a:tc>
                <a:tc>
                  <a:txBody>
                    <a:bodyPr/>
                    <a:p>
                      <a:pPr algn="ctr">
                        <a:spcBef>
                          <a:spcPct val="0"/>
                        </a:spcBef>
                        <a:spcAft>
                          <a:spcPct val="0"/>
                        </a:spcAft>
                      </a:pPr>
                      <a:r>
                        <a:rPr sz="2400" b="1">
                          <a:latin typeface="Times New Roman" panose="02020603050405020304"/>
                          <a:ea typeface="Aptos"/>
                        </a:rPr>
                        <a:t>HS tham gia</a:t>
                      </a:r>
                      <a:endParaRPr sz="2400" b="1">
                        <a:latin typeface="Times New Roman" panose="02020603050405020304"/>
                        <a:ea typeface="Aptos"/>
                      </a:endParaRPr>
                    </a:p>
                  </a:txBody>
                  <a:tcPr marL="0" marR="0" marT="0" marB="0" anchor="t" anchorCtr="0"/>
                </a:tc>
                <a:tc>
                  <a:txBody>
                    <a:bodyPr/>
                    <a:p>
                      <a:pPr algn="just">
                        <a:spcBef>
                          <a:spcPct val="0"/>
                        </a:spcBef>
                        <a:spcAft>
                          <a:spcPct val="0"/>
                        </a:spcAft>
                      </a:pPr>
                      <a:r>
                        <a:rPr sz="2400" b="1">
                          <a:latin typeface="Times New Roman" panose="02020603050405020304"/>
                          <a:ea typeface="Aptos"/>
                        </a:rPr>
                        <a:t>HS đạt giải</a:t>
                      </a:r>
                      <a:endParaRPr sz="2400" b="1">
                        <a:latin typeface="Times New Roman" panose="02020603050405020304"/>
                        <a:ea typeface="Aptos"/>
                      </a:endParaRPr>
                    </a:p>
                  </a:txBody>
                  <a:tcPr marL="0" marR="0" marT="0" marB="0" anchor="t" anchorCtr="0"/>
                </a:tc>
                <a:tc>
                  <a:txBody>
                    <a:bodyPr/>
                    <a:p>
                      <a:pPr algn="ctr">
                        <a:spcBef>
                          <a:spcPct val="0"/>
                        </a:spcBef>
                        <a:spcAft>
                          <a:spcPct val="0"/>
                        </a:spcAft>
                      </a:pPr>
                      <a:r>
                        <a:rPr sz="2400" b="1">
                          <a:latin typeface="Times New Roman" panose="02020603050405020304"/>
                          <a:ea typeface="Aptos"/>
                        </a:rPr>
                        <a:t> </a:t>
                      </a:r>
                      <a:r>
                        <a:rPr sz="2400" b="1">
                          <a:latin typeface="Times New Roman" panose="02020603050405020304"/>
                          <a:ea typeface="Aptos"/>
                        </a:rPr>
                        <a:t>Tỉ lệ %</a:t>
                      </a:r>
                      <a:endParaRPr sz="2400" b="1">
                        <a:latin typeface="Times New Roman" panose="02020603050405020304"/>
                        <a:ea typeface="Aptos"/>
                      </a:endParaRPr>
                    </a:p>
                  </a:txBody>
                  <a:tcPr marL="0" marR="0" marT="0" marB="0" anchor="t" anchorCtr="0"/>
                </a:tc>
              </a:tr>
              <a:tr h="736600">
                <a:tc>
                  <a:txBody>
                    <a:bodyPr/>
                    <a:p>
                      <a:pPr algn="just">
                        <a:spcBef>
                          <a:spcPct val="0"/>
                        </a:spcBef>
                        <a:spcAft>
                          <a:spcPct val="0"/>
                        </a:spcAft>
                      </a:pPr>
                      <a:r>
                        <a:rPr sz="2400" b="1">
                          <a:latin typeface="Times New Roman" panose="02020603050405020304"/>
                          <a:ea typeface="Aptos"/>
                        </a:rPr>
                        <a:t>2020- 2021</a:t>
                      </a:r>
                      <a:endParaRPr sz="2400" b="1">
                        <a:latin typeface="Times New Roman" panose="02020603050405020304"/>
                        <a:ea typeface="Aptos"/>
                      </a:endParaRPr>
                    </a:p>
                  </a:txBody>
                  <a:tcPr marL="0" marR="0" marT="0" marB="0" anchor="t" anchorCtr="0"/>
                </a:tc>
                <a:tc>
                  <a:txBody>
                    <a:bodyPr/>
                    <a:p>
                      <a:pPr algn="ctr">
                        <a:spcBef>
                          <a:spcPct val="0"/>
                        </a:spcBef>
                        <a:spcAft>
                          <a:spcPct val="0"/>
                        </a:spcAft>
                      </a:pPr>
                      <a:r>
                        <a:rPr sz="2400">
                          <a:solidFill>
                            <a:schemeClr val="tx1"/>
                          </a:solidFill>
                          <a:latin typeface="Times New Roman" panose="02020603050405020304"/>
                          <a:ea typeface="Aptos"/>
                        </a:rPr>
                        <a:t>2</a:t>
                      </a:r>
                      <a:endParaRPr sz="2400">
                        <a:solidFill>
                          <a:schemeClr val="tx1"/>
                        </a:solidFill>
                        <a:latin typeface="Times New Roman" panose="02020603050405020304"/>
                        <a:ea typeface="Aptos"/>
                      </a:endParaRPr>
                    </a:p>
                  </a:txBody>
                  <a:tcPr marL="0" marR="0" marT="0" marB="0" anchor="t" anchorCtr="0"/>
                </a:tc>
                <a:tc>
                  <a:txBody>
                    <a:bodyPr/>
                    <a:p>
                      <a:pPr algn="just">
                        <a:spcBef>
                          <a:spcPct val="0"/>
                        </a:spcBef>
                        <a:spcAft>
                          <a:spcPct val="0"/>
                        </a:spcAft>
                      </a:pPr>
                      <a:r>
                        <a:rPr sz="2400">
                          <a:latin typeface="Times New Roman" panose="02020603050405020304"/>
                          <a:ea typeface="Aptos"/>
                        </a:rPr>
                        <a:t>2 ( 1 giải nhì, 1KK)</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100%</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a:t>
                      </a:r>
                      <a:endParaRPr sz="2400">
                        <a:latin typeface="Times New Roman" panose="02020603050405020304"/>
                        <a:ea typeface="Aptos"/>
                      </a:endParaRPr>
                    </a:p>
                  </a:txBody>
                  <a:tcPr marL="0" marR="0" marT="0" marB="0" anchor="t" anchorCtr="0"/>
                </a:tc>
                <a:tc>
                  <a:txBody>
                    <a:bodyPr/>
                    <a:p>
                      <a:pPr algn="just">
                        <a:spcBef>
                          <a:spcPct val="0"/>
                        </a:spcBef>
                        <a:spcAft>
                          <a:spcPct val="0"/>
                        </a:spcAft>
                      </a:pPr>
                      <a:r>
                        <a:rPr sz="2400">
                          <a:latin typeface="Times New Roman" panose="02020603050405020304"/>
                          <a:ea typeface="Aptos"/>
                        </a:rPr>
                        <a:t>1( giải ba)</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100%</a:t>
                      </a:r>
                      <a:endParaRPr sz="2400">
                        <a:latin typeface="Times New Roman" panose="02020603050405020304"/>
                        <a:ea typeface="Aptos"/>
                      </a:endParaRPr>
                    </a:p>
                  </a:txBody>
                  <a:tcPr marL="0" marR="0" marT="0" marB="0" anchor="t" anchorCtr="0"/>
                </a:tc>
              </a:tr>
              <a:tr h="735330">
                <a:tc>
                  <a:txBody>
                    <a:bodyPr/>
                    <a:p>
                      <a:pPr algn="just">
                        <a:spcBef>
                          <a:spcPct val="0"/>
                        </a:spcBef>
                        <a:spcAft>
                          <a:spcPct val="0"/>
                        </a:spcAft>
                      </a:pPr>
                      <a:r>
                        <a:rPr sz="2400" b="1">
                          <a:latin typeface="Times New Roman" panose="02020603050405020304"/>
                          <a:ea typeface="Aptos"/>
                        </a:rPr>
                        <a:t>2021-2022</a:t>
                      </a:r>
                      <a:endParaRPr sz="2400" b="1">
                        <a:latin typeface="Times New Roman" panose="02020603050405020304"/>
                        <a:ea typeface="Aptos"/>
                      </a:endParaRPr>
                    </a:p>
                  </a:txBody>
                  <a:tcPr marL="0" marR="0" marT="0" marB="0" anchor="t" anchorCtr="0"/>
                </a:tc>
                <a:tc>
                  <a:txBody>
                    <a:bodyPr/>
                    <a:p>
                      <a:pPr algn="ctr">
                        <a:spcBef>
                          <a:spcPct val="0"/>
                        </a:spcBef>
                        <a:spcAft>
                          <a:spcPct val="0"/>
                        </a:spcAft>
                      </a:pPr>
                      <a:r>
                        <a:rPr sz="2400">
                          <a:solidFill>
                            <a:schemeClr val="tx1"/>
                          </a:solidFill>
                          <a:latin typeface="Times New Roman" panose="02020603050405020304"/>
                          <a:ea typeface="Aptos"/>
                        </a:rPr>
                        <a:t>2</a:t>
                      </a:r>
                      <a:endParaRPr sz="2400">
                        <a:solidFill>
                          <a:schemeClr val="tx1"/>
                        </a:solidFill>
                        <a:latin typeface="Times New Roman" panose="02020603050405020304"/>
                        <a:ea typeface="Aptos"/>
                      </a:endParaRPr>
                    </a:p>
                  </a:txBody>
                  <a:tcPr marL="0" marR="0" marT="0" marB="0" anchor="t" anchorCtr="0"/>
                </a:tc>
                <a:tc>
                  <a:txBody>
                    <a:bodyPr/>
                    <a:p>
                      <a:pPr algn="just">
                        <a:spcBef>
                          <a:spcPct val="0"/>
                        </a:spcBef>
                        <a:spcAft>
                          <a:spcPct val="0"/>
                        </a:spcAft>
                      </a:pPr>
                      <a:r>
                        <a:rPr sz="2400">
                          <a:latin typeface="Times New Roman" panose="02020603050405020304"/>
                          <a:ea typeface="Aptos"/>
                        </a:rPr>
                        <a:t>2 (1 giải nhì, 1 giải ba)</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100%</a:t>
                      </a:r>
                      <a:endParaRPr sz="2400">
                        <a:latin typeface="Times New Roman" panose="02020603050405020304"/>
                        <a:ea typeface="Aptos"/>
                      </a:endParaRPr>
                    </a:p>
                  </a:txBody>
                  <a:tcPr marL="0" marR="0" marT="0" marB="0" anchor="t" anchorCtr="0"/>
                </a:tc>
                <a:tc gridSpan="3">
                  <a:txBody>
                    <a:bodyPr/>
                    <a:p>
                      <a:pPr algn="ctr">
                        <a:spcBef>
                          <a:spcPct val="0"/>
                        </a:spcBef>
                        <a:spcAft>
                          <a:spcPct val="0"/>
                        </a:spcAft>
                      </a:pPr>
                      <a:r>
                        <a:rPr sz="2400">
                          <a:latin typeface="Times New Roman" panose="02020603050405020304"/>
                          <a:ea typeface="Aptos"/>
                        </a:rPr>
                        <a:t>(2 HS được chọn BD nhưng tỉnh không tổ chức thi)</a:t>
                      </a:r>
                      <a:endParaRPr sz="2400">
                        <a:latin typeface="Times New Roman" panose="02020603050405020304"/>
                        <a:ea typeface="Aptos"/>
                      </a:endParaRPr>
                    </a:p>
                  </a:txBody>
                  <a:tcPr marL="0" marR="0" marT="0" marB="0" anchor="t" anchorCtr="0"/>
                </a:tc>
                <a:tc hMerge="1">
                  <a:tcPr/>
                </a:tc>
                <a:tc hMerge="1">
                  <a:tcPr/>
                </a:tc>
              </a:tr>
              <a:tr h="553720">
                <a:tc>
                  <a:txBody>
                    <a:bodyPr/>
                    <a:p>
                      <a:pPr algn="just">
                        <a:spcBef>
                          <a:spcPct val="0"/>
                        </a:spcBef>
                        <a:spcAft>
                          <a:spcPct val="0"/>
                        </a:spcAft>
                      </a:pPr>
                      <a:r>
                        <a:rPr sz="2400" b="1">
                          <a:latin typeface="Times New Roman" panose="02020603050405020304"/>
                          <a:ea typeface="Aptos"/>
                        </a:rPr>
                        <a:t>2022- 2023</a:t>
                      </a:r>
                      <a:endParaRPr sz="2400" b="1">
                        <a:latin typeface="Times New Roman" panose="02020603050405020304"/>
                        <a:ea typeface="Aptos"/>
                      </a:endParaRPr>
                    </a:p>
                  </a:txBody>
                  <a:tcPr marL="0" marR="0" marT="0" marB="0" anchor="t" anchorCtr="0"/>
                </a:tc>
                <a:tc>
                  <a:txBody>
                    <a:bodyPr/>
                    <a:p>
                      <a:pPr algn="ctr">
                        <a:spcBef>
                          <a:spcPct val="0"/>
                        </a:spcBef>
                        <a:spcAft>
                          <a:spcPct val="0"/>
                        </a:spcAft>
                      </a:pPr>
                      <a:r>
                        <a:rPr sz="2400">
                          <a:solidFill>
                            <a:schemeClr val="tx1"/>
                          </a:solidFill>
                          <a:latin typeface="Times New Roman" panose="02020603050405020304"/>
                          <a:ea typeface="Aptos"/>
                        </a:rPr>
                        <a:t>1</a:t>
                      </a:r>
                      <a:endParaRPr sz="2400">
                        <a:solidFill>
                          <a:schemeClr val="tx1"/>
                        </a:solidFill>
                        <a:latin typeface="Times New Roman" panose="02020603050405020304"/>
                        <a:ea typeface="Aptos"/>
                      </a:endParaRPr>
                    </a:p>
                  </a:txBody>
                  <a:tcPr marL="0" marR="0" marT="0" marB="0" anchor="t" anchorCtr="0"/>
                </a:tc>
                <a:tc>
                  <a:txBody>
                    <a:bodyPr/>
                    <a:p>
                      <a:pPr algn="just">
                        <a:spcBef>
                          <a:spcPct val="0"/>
                        </a:spcBef>
                        <a:spcAft>
                          <a:spcPct val="0"/>
                        </a:spcAft>
                      </a:pPr>
                      <a:r>
                        <a:rPr sz="2400">
                          <a:latin typeface="Times New Roman" panose="02020603050405020304"/>
                          <a:ea typeface="Aptos"/>
                        </a:rPr>
                        <a:t>1 (giải Kk)</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100%</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0</a:t>
                      </a:r>
                      <a:endParaRPr sz="2400">
                        <a:latin typeface="Times New Roman" panose="02020603050405020304"/>
                        <a:ea typeface="Aptos"/>
                      </a:endParaRPr>
                    </a:p>
                  </a:txBody>
                  <a:tcPr marL="0" marR="0" marT="0" marB="0" anchor="t" anchorCtr="0"/>
                </a:tc>
                <a:tc>
                  <a:txBody>
                    <a:bodyPr/>
                    <a:p>
                      <a:pPr algn="just">
                        <a:spcBef>
                          <a:spcPct val="0"/>
                        </a:spcBef>
                        <a:spcAft>
                          <a:spcPct val="0"/>
                        </a:spcAft>
                      </a:pPr>
                      <a:r>
                        <a:rPr sz="2400">
                          <a:latin typeface="Times New Roman" panose="02020603050405020304"/>
                          <a:ea typeface="Aptos"/>
                        </a:rPr>
                        <a:t> </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 </a:t>
                      </a:r>
                      <a:endParaRPr sz="2400">
                        <a:latin typeface="Times New Roman" panose="02020603050405020304"/>
                        <a:ea typeface="Aptos"/>
                      </a:endParaRPr>
                    </a:p>
                  </a:txBody>
                  <a:tcPr marL="0" marR="0" marT="0" marB="0" anchor="t" anchorCtr="0"/>
                </a:tc>
              </a:tr>
              <a:tr h="736600">
                <a:tc>
                  <a:txBody>
                    <a:bodyPr/>
                    <a:p>
                      <a:pPr algn="just">
                        <a:spcBef>
                          <a:spcPct val="0"/>
                        </a:spcBef>
                        <a:spcAft>
                          <a:spcPct val="0"/>
                        </a:spcAft>
                      </a:pPr>
                      <a:r>
                        <a:rPr sz="2400" b="1">
                          <a:latin typeface="Times New Roman" panose="02020603050405020304"/>
                          <a:ea typeface="Aptos"/>
                        </a:rPr>
                        <a:t>2023-2024</a:t>
                      </a:r>
                      <a:endParaRPr sz="2400" b="1">
                        <a:latin typeface="Times New Roman" panose="02020603050405020304"/>
                        <a:ea typeface="Aptos"/>
                      </a:endParaRPr>
                    </a:p>
                  </a:txBody>
                  <a:tcPr marL="0" marR="0" marT="0" marB="0" anchor="t" anchorCtr="0"/>
                </a:tc>
                <a:tc>
                  <a:txBody>
                    <a:bodyPr/>
                    <a:p>
                      <a:pPr algn="ctr">
                        <a:spcBef>
                          <a:spcPct val="0"/>
                        </a:spcBef>
                        <a:spcAft>
                          <a:spcPct val="0"/>
                        </a:spcAft>
                      </a:pPr>
                      <a:r>
                        <a:rPr sz="2400">
                          <a:solidFill>
                            <a:schemeClr val="tx1"/>
                          </a:solidFill>
                          <a:latin typeface="Times New Roman" panose="02020603050405020304"/>
                          <a:ea typeface="Aptos"/>
                        </a:rPr>
                        <a:t>3</a:t>
                      </a:r>
                      <a:endParaRPr sz="2400">
                        <a:solidFill>
                          <a:schemeClr val="tx1"/>
                        </a:solidFill>
                        <a:latin typeface="Times New Roman" panose="02020603050405020304"/>
                        <a:ea typeface="Aptos"/>
                      </a:endParaRPr>
                    </a:p>
                  </a:txBody>
                  <a:tcPr marL="0" marR="0" marT="0" marB="0" anchor="t" anchorCtr="0"/>
                </a:tc>
                <a:tc>
                  <a:txBody>
                    <a:bodyPr/>
                    <a:p>
                      <a:pPr algn="just">
                        <a:spcBef>
                          <a:spcPct val="0"/>
                        </a:spcBef>
                        <a:spcAft>
                          <a:spcPct val="0"/>
                        </a:spcAft>
                      </a:pPr>
                      <a:r>
                        <a:rPr sz="2400">
                          <a:latin typeface="Times New Roman" panose="02020603050405020304"/>
                          <a:ea typeface="Aptos"/>
                        </a:rPr>
                        <a:t>3 (1 giải nhì, 2 giải ba)</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100%</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3</a:t>
                      </a:r>
                      <a:endParaRPr sz="2400">
                        <a:latin typeface="Times New Roman" panose="02020603050405020304"/>
                        <a:ea typeface="Aptos"/>
                      </a:endParaRPr>
                    </a:p>
                  </a:txBody>
                  <a:tcPr marL="0" marR="0" marT="0" marB="0" anchor="t" anchorCtr="0"/>
                </a:tc>
                <a:tc>
                  <a:txBody>
                    <a:bodyPr/>
                    <a:p>
                      <a:pPr algn="just">
                        <a:spcBef>
                          <a:spcPct val="0"/>
                        </a:spcBef>
                        <a:spcAft>
                          <a:spcPct val="0"/>
                        </a:spcAft>
                      </a:pPr>
                      <a:r>
                        <a:rPr sz="2400">
                          <a:latin typeface="Times New Roman" panose="02020603050405020304"/>
                          <a:ea typeface="Aptos"/>
                        </a:rPr>
                        <a:t>3(1b</a:t>
                      </a:r>
                      <a:r>
                        <a:rPr lang="en-US" sz="2400">
                          <a:latin typeface="Times New Roman" panose="02020603050405020304"/>
                          <a:ea typeface="Aptos"/>
                        </a:rPr>
                        <a:t>a</a:t>
                      </a:r>
                      <a:r>
                        <a:rPr sz="2400">
                          <a:latin typeface="Times New Roman" panose="02020603050405020304"/>
                          <a:ea typeface="Aptos"/>
                        </a:rPr>
                        <a:t>, 2KK)</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100%</a:t>
                      </a:r>
                      <a:endParaRPr sz="2400">
                        <a:latin typeface="Times New Roman" panose="02020603050405020304"/>
                        <a:ea typeface="Aptos"/>
                      </a:endParaRPr>
                    </a:p>
                  </a:txBody>
                  <a:tcPr marL="0" marR="0" marT="0" marB="0" anchor="t" anchorCtr="0"/>
                </a:tc>
              </a:tr>
              <a:tr h="553720">
                <a:tc>
                  <a:txBody>
                    <a:bodyPr/>
                    <a:p>
                      <a:pPr algn="just">
                        <a:spcBef>
                          <a:spcPct val="0"/>
                        </a:spcBef>
                        <a:spcAft>
                          <a:spcPct val="0"/>
                        </a:spcAft>
                      </a:pPr>
                      <a:r>
                        <a:rPr sz="2400" b="1">
                          <a:latin typeface="Times New Roman" panose="02020603050405020304"/>
                          <a:ea typeface="Aptos"/>
                        </a:rPr>
                        <a:t>2024- 2025</a:t>
                      </a:r>
                      <a:endParaRPr sz="2400" b="1">
                        <a:latin typeface="Times New Roman" panose="02020603050405020304"/>
                        <a:ea typeface="Aptos"/>
                      </a:endParaRPr>
                    </a:p>
                  </a:txBody>
                  <a:tcPr marL="0" marR="0" marT="0" marB="0" anchor="t" anchorCtr="0"/>
                </a:tc>
                <a:tc>
                  <a:txBody>
                    <a:bodyPr/>
                    <a:p>
                      <a:pPr algn="ctr">
                        <a:spcBef>
                          <a:spcPct val="0"/>
                        </a:spcBef>
                        <a:spcAft>
                          <a:spcPct val="0"/>
                        </a:spcAft>
                      </a:pPr>
                      <a:r>
                        <a:rPr sz="2400">
                          <a:solidFill>
                            <a:schemeClr val="tx1"/>
                          </a:solidFill>
                          <a:latin typeface="Times New Roman" panose="02020603050405020304"/>
                          <a:ea typeface="Aptos"/>
                        </a:rPr>
                        <a:t>1</a:t>
                      </a:r>
                      <a:endParaRPr sz="2400">
                        <a:solidFill>
                          <a:schemeClr val="tx1"/>
                        </a:solidFill>
                        <a:latin typeface="Times New Roman" panose="02020603050405020304"/>
                        <a:ea typeface="Aptos"/>
                      </a:endParaRPr>
                    </a:p>
                  </a:txBody>
                  <a:tcPr marL="0" marR="0" marT="0" marB="0" anchor="t" anchorCtr="0"/>
                </a:tc>
                <a:tc>
                  <a:txBody>
                    <a:bodyPr/>
                    <a:p>
                      <a:pPr algn="just">
                        <a:spcBef>
                          <a:spcPct val="0"/>
                        </a:spcBef>
                        <a:spcAft>
                          <a:spcPct val="0"/>
                        </a:spcAft>
                      </a:pPr>
                      <a:r>
                        <a:rPr sz="2400">
                          <a:latin typeface="Times New Roman" panose="02020603050405020304"/>
                          <a:ea typeface="Aptos"/>
                        </a:rPr>
                        <a:t>1 ( giải nhì)</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100%</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a:t>
                      </a:r>
                      <a:endParaRPr sz="2400">
                        <a:latin typeface="Times New Roman" panose="02020603050405020304"/>
                        <a:ea typeface="Aptos"/>
                      </a:endParaRPr>
                    </a:p>
                  </a:txBody>
                  <a:tcPr marL="0" marR="0" marT="0" marB="0" anchor="t" anchorCtr="0"/>
                </a:tc>
                <a:tc>
                  <a:txBody>
                    <a:bodyPr/>
                    <a:p>
                      <a:pPr algn="just">
                        <a:spcBef>
                          <a:spcPct val="0"/>
                        </a:spcBef>
                        <a:spcAft>
                          <a:spcPct val="0"/>
                        </a:spcAft>
                      </a:pPr>
                      <a:r>
                        <a:rPr sz="2400">
                          <a:latin typeface="Times New Roman" panose="02020603050405020304"/>
                          <a:ea typeface="Aptos"/>
                        </a:rPr>
                        <a:t>1 ( KK)</a:t>
                      </a:r>
                      <a:endParaRPr sz="2400">
                        <a:latin typeface="Times New Roman" panose="02020603050405020304"/>
                        <a:ea typeface="Aptos"/>
                      </a:endParaRPr>
                    </a:p>
                  </a:txBody>
                  <a:tcPr marL="0" marR="0" marT="0" marB="0" anchor="t" anchorCtr="0"/>
                </a:tc>
                <a:tc>
                  <a:txBody>
                    <a:bodyPr/>
                    <a:p>
                      <a:pPr algn="ctr">
                        <a:spcBef>
                          <a:spcPct val="0"/>
                        </a:spcBef>
                        <a:spcAft>
                          <a:spcPct val="0"/>
                        </a:spcAft>
                      </a:pPr>
                      <a:r>
                        <a:rPr sz="2400">
                          <a:latin typeface="Times New Roman" panose="02020603050405020304"/>
                          <a:ea typeface="Aptos"/>
                        </a:rPr>
                        <a:t>100%</a:t>
                      </a:r>
                      <a:endParaRPr sz="2400">
                        <a:latin typeface="Times New Roman" panose="02020603050405020304"/>
                        <a:ea typeface="Aptos"/>
                      </a:endParaRPr>
                    </a:p>
                  </a:txBody>
                  <a:tcPr marL="0" marR="0" marT="0" marB="0" anchor="t" anchorCtr="0"/>
                </a:tc>
              </a:tr>
            </a:tbl>
          </a:graphicData>
        </a:graphic>
      </p:graphicFrame>
      <p:sp>
        <p:nvSpPr>
          <p:cNvPr id="6" name="Text Box 5"/>
          <p:cNvSpPr txBox="1"/>
          <p:nvPr/>
        </p:nvSpPr>
        <p:spPr>
          <a:xfrm>
            <a:off x="618490" y="448310"/>
            <a:ext cx="11278235" cy="1073785"/>
          </a:xfrm>
          <a:prstGeom prst="rect">
            <a:avLst/>
          </a:prstGeom>
        </p:spPr>
        <p:txBody>
          <a:bodyPr wrap="square">
            <a:spAutoFit/>
          </a:bodyPr>
          <a:p>
            <a:pPr algn="just" defTabSz="266700">
              <a:lnSpc>
                <a:spcPct val="114000"/>
              </a:lnSpc>
              <a:spcAft>
                <a:spcPct val="0"/>
              </a:spcAft>
            </a:pPr>
            <a:r>
              <a:rPr sz="2800" b="1">
                <a:solidFill>
                  <a:srgbClr val="000000"/>
                </a:solidFill>
                <a:latin typeface="Times New Roman" panose="02020603050405020304"/>
                <a:ea typeface="等线 Light"/>
              </a:rPr>
              <a:t>II</a:t>
            </a:r>
            <a:r>
              <a:rPr lang="en-US" sz="2800" b="1">
                <a:solidFill>
                  <a:srgbClr val="000000"/>
                </a:solidFill>
                <a:latin typeface="Times New Roman" panose="02020603050405020304"/>
                <a:ea typeface="等线 Light"/>
              </a:rPr>
              <a:t>I</a:t>
            </a:r>
            <a:r>
              <a:rPr sz="2800" b="1">
                <a:solidFill>
                  <a:srgbClr val="000000"/>
                </a:solidFill>
                <a:latin typeface="Times New Roman" panose="02020603050405020304"/>
                <a:ea typeface="等线 Light"/>
              </a:rPr>
              <a:t>. Hiệu quả của việc áp dụng biện pháp trong thực tế dạy học</a:t>
            </a:r>
            <a:r>
              <a:rPr lang="en-US" sz="2800" b="1">
                <a:solidFill>
                  <a:srgbClr val="000000"/>
                </a:solidFill>
                <a:latin typeface="Times New Roman" panose="02020603050405020304"/>
                <a:ea typeface="等线 Light"/>
              </a:rPr>
              <a:t>:</a:t>
            </a:r>
            <a:endParaRPr sz="2800" b="1">
              <a:solidFill>
                <a:srgbClr val="000000"/>
              </a:solidFill>
              <a:latin typeface="Times New Roman" panose="02020603050405020304"/>
              <a:ea typeface="等线 Light"/>
            </a:endParaRPr>
          </a:p>
          <a:p>
            <a:pPr algn="just" defTabSz="266700">
              <a:lnSpc>
                <a:spcPct val="114000"/>
              </a:lnSpc>
            </a:pPr>
            <a:r>
              <a:rPr sz="2800" b="1">
                <a:latin typeface="Times New Roman" panose="02020603050405020304"/>
                <a:ea typeface="Aptos"/>
              </a:rPr>
              <a:t>1. Sau khi áp dụng biện pháp:</a:t>
            </a:r>
            <a:r>
              <a:rPr lang="en-US" sz="2800" b="1">
                <a:latin typeface="Times New Roman" panose="02020603050405020304"/>
                <a:ea typeface="Aptos"/>
              </a:rPr>
              <a:t> </a:t>
            </a:r>
            <a:endParaRPr lang="en-US" sz="2800" b="1">
              <a:latin typeface="Times New Roman" panose="02020603050405020304"/>
              <a:ea typeface="Apto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141" name="Chevron 140"/>
          <p:cNvSpPr/>
          <p:nvPr/>
        </p:nvSpPr>
        <p:spPr>
          <a:xfrm>
            <a:off x="0" y="1419225"/>
            <a:ext cx="3447415" cy="4709160"/>
          </a:xfrm>
          <a:prstGeom prst="chevron">
            <a:avLst>
              <a:gd name="adj" fmla="val 288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800" b="1">
                <a:solidFill>
                  <a:srgbClr val="000000"/>
                </a:solidFill>
                <a:latin typeface="Times New Roman" panose="02020603050405020304"/>
                <a:ea typeface="等线 Light"/>
                <a:sym typeface="+mn-ea"/>
              </a:rPr>
              <a:t>2. Bài học kinh nghi</a:t>
            </a:r>
            <a:r>
              <a:rPr lang="en-US" sz="2800" b="1">
                <a:solidFill>
                  <a:srgbClr val="000000"/>
                </a:solidFill>
                <a:latin typeface="Times New Roman" panose="02020603050405020304"/>
                <a:ea typeface="等线 Light"/>
                <a:sym typeface="+mn-ea"/>
              </a:rPr>
              <a:t>ệ</a:t>
            </a:r>
            <a:r>
              <a:rPr sz="2800" b="1">
                <a:solidFill>
                  <a:srgbClr val="000000"/>
                </a:solidFill>
                <a:latin typeface="Times New Roman" panose="02020603050405020304"/>
                <a:ea typeface="等线 Light"/>
                <a:sym typeface="+mn-ea"/>
              </a:rPr>
              <a:t>m được rút ra từ biện pháp:</a:t>
            </a:r>
            <a:endParaRPr lang="en-US" sz="2800" b="1" dirty="0">
              <a:solidFill>
                <a:srgbClr val="000000"/>
              </a:solidFill>
              <a:latin typeface="Times New Roman" panose="02020603050405020304"/>
              <a:ea typeface="等线 Light"/>
              <a:sym typeface="+mn-ea"/>
            </a:endParaRPr>
          </a:p>
        </p:txBody>
      </p:sp>
      <p:grpSp>
        <p:nvGrpSpPr>
          <p:cNvPr id="2" name="Group 1"/>
          <p:cNvGrpSpPr/>
          <p:nvPr/>
        </p:nvGrpSpPr>
        <p:grpSpPr>
          <a:xfrm>
            <a:off x="3426356" y="1167599"/>
            <a:ext cx="8044284" cy="1755140"/>
            <a:chOff x="1599487" y="642654"/>
            <a:chExt cx="6033213" cy="1316355"/>
          </a:xfrm>
        </p:grpSpPr>
        <p:sp>
          <p:nvSpPr>
            <p:cNvPr id="138" name="Rounded Rectangle 137"/>
            <p:cNvSpPr/>
            <p:nvPr/>
          </p:nvSpPr>
          <p:spPr>
            <a:xfrm>
              <a:off x="2155270" y="1039847"/>
              <a:ext cx="5477430" cy="822960"/>
            </a:xfrm>
            <a:prstGeom prst="roundRect">
              <a:avLst>
                <a:gd name="adj" fmla="val 4721"/>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9" name="TextBox 178"/>
            <p:cNvSpPr txBox="1"/>
            <p:nvPr/>
          </p:nvSpPr>
          <p:spPr>
            <a:xfrm>
              <a:off x="1599487" y="642654"/>
              <a:ext cx="6033135" cy="1316355"/>
            </a:xfrm>
            <a:prstGeom prst="rect">
              <a:avLst/>
            </a:prstGeom>
            <a:solidFill>
              <a:schemeClr val="accent5">
                <a:lumMod val="60000"/>
                <a:lumOff val="40000"/>
              </a:schemeClr>
            </a:solidFill>
          </p:spPr>
          <p:txBody>
            <a:bodyPr wrap="square">
              <a:noAutofit/>
            </a:bodyPr>
            <a:lstStyle/>
            <a:p>
              <a:pPr marR="0" indent="457200" fontAlgn="base">
                <a:lnSpc>
                  <a:spcPct val="120000"/>
                </a:lnSpc>
                <a:spcBef>
                  <a:spcPts val="0"/>
                </a:spcBef>
                <a:spcAft>
                  <a:spcPts val="0"/>
                </a:spcAft>
              </a:pPr>
              <a:r>
                <a:rPr lang="en-US" sz="2800">
                  <a:latin typeface="Times New Roman" panose="02020603050405020304"/>
                  <a:ea typeface="Aptos"/>
                  <a:sym typeface="+mn-ea"/>
                </a:rPr>
                <a:t>G</a:t>
              </a:r>
              <a:r>
                <a:rPr sz="2800">
                  <a:latin typeface="Times New Roman" panose="02020603050405020304"/>
                  <a:ea typeface="Aptos"/>
                  <a:sym typeface="+mn-ea"/>
                </a:rPr>
                <a:t>iáo viên phải luôn tìm tòi, sáng tạo, trăn trở và nỗ lực không ngừng để tìm ra và áp dụng nhiều cách thức cũng như giải pháp tối ưu để giảng dạy và bồi dưỡng</a:t>
              </a:r>
              <a:r>
                <a:rPr lang="en-US" altLang="en-US" sz="2800" dirty="0">
                  <a:solidFill>
                    <a:srgbClr val="002060"/>
                  </a:solidFill>
                  <a:effectLst/>
                  <a:ea typeface="Times New Roman" panose="02020603050405020304" pitchFamily="18" charset="0"/>
                </a:rPr>
                <a:t>.</a:t>
              </a:r>
              <a:endParaRPr lang="en-US" altLang="en-US" sz="2800" dirty="0">
                <a:solidFill>
                  <a:srgbClr val="002060"/>
                </a:solidFill>
                <a:effectLst/>
                <a:ea typeface="Times New Roman" panose="02020603050405020304" pitchFamily="18" charset="0"/>
              </a:endParaRPr>
            </a:p>
          </p:txBody>
        </p:sp>
      </p:grpSp>
      <p:sp>
        <p:nvSpPr>
          <p:cNvPr id="167" name="Rounded Rectangle 166"/>
          <p:cNvSpPr/>
          <p:nvPr/>
        </p:nvSpPr>
        <p:spPr>
          <a:xfrm>
            <a:off x="3426460" y="3115945"/>
            <a:ext cx="8044180" cy="1537335"/>
          </a:xfrm>
          <a:prstGeom prst="roundRect">
            <a:avLst>
              <a:gd name="adj" fmla="val 4721"/>
            </a:avLst>
          </a:prstGeom>
          <a:solidFill>
            <a:schemeClr val="accent4">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r>
              <a:rPr lang="en-US" sz="2800">
                <a:solidFill>
                  <a:schemeClr val="tx1"/>
                </a:solidFill>
                <a:latin typeface="Times New Roman" panose="02020603050405020304"/>
                <a:ea typeface="Aptos"/>
                <a:sym typeface="+mn-ea"/>
              </a:rPr>
              <a:t>T</a:t>
            </a:r>
            <a:r>
              <a:rPr sz="2800">
                <a:solidFill>
                  <a:schemeClr val="tx1"/>
                </a:solidFill>
                <a:latin typeface="Times New Roman" panose="02020603050405020304"/>
                <a:ea typeface="Aptos"/>
                <a:sym typeface="+mn-ea"/>
              </a:rPr>
              <a:t>hường xuyên đồng hành cùng với học sinh, động viên tinh thần, khuyến khích các em chịu khó, cố gắng để thành công</a:t>
            </a:r>
            <a:r>
              <a:rPr lang="en-US" sz="2800">
                <a:solidFill>
                  <a:schemeClr val="tx1"/>
                </a:solidFill>
                <a:latin typeface="Times New Roman" panose="02020603050405020304"/>
                <a:ea typeface="Aptos"/>
                <a:sym typeface="+mn-ea"/>
              </a:rPr>
              <a:t>.</a:t>
            </a:r>
            <a:endParaRPr lang="en-US" sz="2800">
              <a:solidFill>
                <a:schemeClr val="tx1"/>
              </a:solidFill>
              <a:latin typeface="Times New Roman" panose="02020603050405020304"/>
              <a:ea typeface="Aptos"/>
              <a:sym typeface="+mn-ea"/>
            </a:endParaRPr>
          </a:p>
        </p:txBody>
      </p:sp>
      <p:grpSp>
        <p:nvGrpSpPr>
          <p:cNvPr id="4" name="Group 3"/>
          <p:cNvGrpSpPr/>
          <p:nvPr/>
        </p:nvGrpSpPr>
        <p:grpSpPr>
          <a:xfrm>
            <a:off x="3106420" y="4846320"/>
            <a:ext cx="8363585" cy="1868805"/>
            <a:chOff x="2513886" y="2525292"/>
            <a:chExt cx="6260306" cy="1503998"/>
          </a:xfrm>
          <a:solidFill>
            <a:schemeClr val="bg1">
              <a:lumMod val="75000"/>
            </a:schemeClr>
          </a:solidFill>
        </p:grpSpPr>
        <p:sp>
          <p:nvSpPr>
            <p:cNvPr id="171" name="Rounded Rectangle 170"/>
            <p:cNvSpPr/>
            <p:nvPr/>
          </p:nvSpPr>
          <p:spPr>
            <a:xfrm>
              <a:off x="2513886" y="2715315"/>
              <a:ext cx="5477430" cy="822960"/>
            </a:xfrm>
            <a:prstGeom prst="roundRect">
              <a:avLst>
                <a:gd name="adj" fmla="val 47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1" name="TextBox 180"/>
            <p:cNvSpPr txBox="1"/>
            <p:nvPr/>
          </p:nvSpPr>
          <p:spPr>
            <a:xfrm>
              <a:off x="2935367" y="2525292"/>
              <a:ext cx="5838825" cy="1503998"/>
            </a:xfrm>
            <a:prstGeom prst="rect">
              <a:avLst/>
            </a:prstGeom>
            <a:grpFill/>
          </p:spPr>
          <p:txBody>
            <a:bodyPr wrap="square">
              <a:noAutofit/>
            </a:bodyPr>
            <a:lstStyle/>
            <a:p>
              <a:pPr marR="0" indent="457200" fontAlgn="base">
                <a:lnSpc>
                  <a:spcPct val="120000"/>
                </a:lnSpc>
                <a:spcBef>
                  <a:spcPts val="0"/>
                </a:spcBef>
                <a:spcAft>
                  <a:spcPts val="0"/>
                </a:spcAft>
              </a:pPr>
              <a:r>
                <a:rPr lang="en-US" altLang="en-US" sz="2665" dirty="0">
                  <a:solidFill>
                    <a:schemeClr val="tx1"/>
                  </a:solidFill>
                  <a:effectLst/>
                  <a:ea typeface="Times New Roman" panose="02020603050405020304" pitchFamily="18" charset="0"/>
                </a:rPr>
                <a:t>Ngoài ra, nếu</a:t>
              </a:r>
              <a:r>
                <a:rPr sz="2665">
                  <a:solidFill>
                    <a:schemeClr val="tx1"/>
                  </a:solidFill>
                  <a:latin typeface="Times New Roman" panose="02020603050405020304"/>
                  <a:ea typeface="Aptos"/>
                  <a:sym typeface="+mn-ea"/>
                </a:rPr>
                <a:t> </a:t>
              </a:r>
              <a:r>
                <a:rPr sz="2665">
                  <a:latin typeface="Times New Roman" panose="02020603050405020304"/>
                  <a:ea typeface="Aptos"/>
                  <a:sym typeface="+mn-ea"/>
                </a:rPr>
                <a:t>học sinh không có hứng thú hoặc định hướng nghề nghiệp không liên quan đến bộ môn</a:t>
              </a:r>
              <a:r>
                <a:rPr lang="en-US" sz="2665">
                  <a:latin typeface="Times New Roman" panose="02020603050405020304"/>
                  <a:ea typeface="Aptos"/>
                  <a:sym typeface="+mn-ea"/>
                </a:rPr>
                <a:t> KHTN</a:t>
              </a:r>
              <a:r>
                <a:rPr sz="2665">
                  <a:latin typeface="Times New Roman" panose="02020603050405020304"/>
                  <a:ea typeface="Aptos"/>
                  <a:sym typeface="+mn-ea"/>
                </a:rPr>
                <a:t> </a:t>
              </a:r>
              <a:r>
                <a:rPr lang="en-US" sz="2665">
                  <a:latin typeface="Times New Roman" panose="02020603050405020304"/>
                  <a:ea typeface="Aptos"/>
                  <a:sym typeface="+mn-ea"/>
                </a:rPr>
                <a:t>(</a:t>
              </a:r>
              <a:r>
                <a:rPr sz="2665">
                  <a:latin typeface="Times New Roman" panose="02020603050405020304"/>
                  <a:ea typeface="Aptos"/>
                  <a:sym typeface="+mn-ea"/>
                </a:rPr>
                <a:t>Sinh học</a:t>
              </a:r>
              <a:r>
                <a:rPr lang="en-US" sz="2665">
                  <a:latin typeface="Times New Roman" panose="02020603050405020304"/>
                  <a:ea typeface="Aptos"/>
                  <a:sym typeface="+mn-ea"/>
                </a:rPr>
                <a:t>)</a:t>
              </a:r>
              <a:r>
                <a:rPr sz="2665">
                  <a:latin typeface="Times New Roman" panose="02020603050405020304"/>
                  <a:ea typeface="Aptos"/>
                  <a:sym typeface="+mn-ea"/>
                </a:rPr>
                <a:t> thì không ép buộc các em ôn thi.</a:t>
              </a:r>
              <a:endParaRPr lang="en-US" altLang="en-US" sz="2665" dirty="0">
                <a:solidFill>
                  <a:srgbClr val="002060"/>
                </a:solidFill>
                <a:effectLst/>
                <a:ea typeface="Times New Roman" panose="02020603050405020304" pitchFamily="18" charset="0"/>
              </a:endParaRPr>
            </a:p>
          </p:txBody>
        </p:sp>
      </p:grpSp>
      <p:sp>
        <p:nvSpPr>
          <p:cNvPr id="183" name="TextBox 182"/>
          <p:cNvSpPr txBox="1"/>
          <p:nvPr/>
        </p:nvSpPr>
        <p:spPr>
          <a:xfrm>
            <a:off x="534035" y="398780"/>
            <a:ext cx="11350625" cy="521970"/>
          </a:xfrm>
          <a:prstGeom prst="rect">
            <a:avLst/>
          </a:prstGeom>
          <a:solidFill>
            <a:schemeClr val="accent3">
              <a:lumMod val="40000"/>
              <a:lumOff val="60000"/>
            </a:schemeClr>
          </a:solidFill>
        </p:spPr>
        <p:txBody>
          <a:bodyPr wrap="square" rtlCol="0">
            <a:spAutoFit/>
          </a:bodyPr>
          <a:lstStyle/>
          <a:p>
            <a:r>
              <a:rPr sz="2800" b="1">
                <a:solidFill>
                  <a:srgbClr val="000000"/>
                </a:solidFill>
                <a:latin typeface="Times New Roman" panose="02020603050405020304"/>
                <a:ea typeface="等线 Light"/>
                <a:sym typeface="+mn-ea"/>
              </a:rPr>
              <a:t>II</a:t>
            </a:r>
            <a:r>
              <a:rPr lang="en-US" sz="2800" b="1">
                <a:solidFill>
                  <a:srgbClr val="000000"/>
                </a:solidFill>
                <a:latin typeface="Times New Roman" panose="02020603050405020304"/>
                <a:ea typeface="等线 Light"/>
                <a:sym typeface="+mn-ea"/>
              </a:rPr>
              <a:t>I</a:t>
            </a:r>
            <a:r>
              <a:rPr sz="2800" b="1">
                <a:solidFill>
                  <a:srgbClr val="000000"/>
                </a:solidFill>
                <a:latin typeface="Times New Roman" panose="02020603050405020304"/>
                <a:ea typeface="等线 Light"/>
                <a:sym typeface="+mn-ea"/>
              </a:rPr>
              <a:t>. Hiệu quả của việc áp dụng biện pháp trong thực tế dạy học</a:t>
            </a:r>
            <a:r>
              <a:rPr sz="2800" b="1">
                <a:latin typeface="Times New Roman" panose="02020603050405020304"/>
                <a:ea typeface="Aptos"/>
                <a:sym typeface="+mn-ea"/>
              </a:rPr>
              <a:t>:</a:t>
            </a:r>
            <a:endParaRPr lang="en-US" altLang="en-US" sz="28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left)">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blinds(horizontal)">
                                      <p:cBhvr>
                                        <p:cTn id="12" dur="5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7"/>
                                        </p:tgtEl>
                                        <p:attrNameLst>
                                          <p:attrName>style.visibility</p:attrName>
                                        </p:attrNameLst>
                                      </p:cBhvr>
                                      <p:to>
                                        <p:strVal val="visible"/>
                                      </p:to>
                                    </p:set>
                                    <p:anim calcmode="lin" valueType="num">
                                      <p:cBhvr>
                                        <p:cTn id="21" dur="500" fill="hold"/>
                                        <p:tgtEl>
                                          <p:spTgt spid="167"/>
                                        </p:tgtEl>
                                        <p:attrNameLst>
                                          <p:attrName>ppt_w</p:attrName>
                                        </p:attrNameLst>
                                      </p:cBhvr>
                                      <p:tavLst>
                                        <p:tav tm="0">
                                          <p:val>
                                            <p:fltVal val="0"/>
                                          </p:val>
                                        </p:tav>
                                        <p:tav tm="100000">
                                          <p:val>
                                            <p:strVal val="#ppt_w"/>
                                          </p:val>
                                        </p:tav>
                                      </p:tavLst>
                                    </p:anim>
                                    <p:anim calcmode="lin" valueType="num">
                                      <p:cBhvr>
                                        <p:cTn id="22" dur="500" fill="hold"/>
                                        <p:tgtEl>
                                          <p:spTgt spid="167"/>
                                        </p:tgtEl>
                                        <p:attrNameLst>
                                          <p:attrName>ppt_h</p:attrName>
                                        </p:attrNameLst>
                                      </p:cBhvr>
                                      <p:tavLst>
                                        <p:tav tm="0">
                                          <p:val>
                                            <p:fltVal val="0"/>
                                          </p:val>
                                        </p:tav>
                                        <p:tav tm="100000">
                                          <p:val>
                                            <p:strVal val="#ppt_h"/>
                                          </p:val>
                                        </p:tav>
                                      </p:tavLst>
                                    </p:anim>
                                    <p:animEffect transition="in" filter="fade">
                                      <p:cBhvr>
                                        <p:cTn id="23" dur="500"/>
                                        <p:tgtEl>
                                          <p:spTgt spid="16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bldLvl="0" animBg="1"/>
      <p:bldP spid="141" grpId="0" animBg="1"/>
      <p:bldP spid="141" grpId="1" animBg="1"/>
      <p:bldP spid="167" grpId="0" animBg="1"/>
      <p:bldP spid="16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ounded Rectangle 4"/>
          <p:cNvSpPr/>
          <p:nvPr/>
        </p:nvSpPr>
        <p:spPr>
          <a:xfrm>
            <a:off x="842010" y="0"/>
            <a:ext cx="10515600" cy="7810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p>
            <a:pPr algn="ctr"/>
            <a:r>
              <a:rPr sz="3600" b="1">
                <a:latin typeface="Times New Roman" panose="02020603050405020304"/>
                <a:ea typeface="Aptos"/>
                <a:sym typeface="+mn-ea"/>
              </a:rPr>
              <a:t>IV. Kết luận</a:t>
            </a:r>
            <a:r>
              <a:rPr lang="en-US" sz="3600" b="1">
                <a:latin typeface="Times New Roman" panose="02020603050405020304"/>
                <a:ea typeface="Aptos"/>
                <a:sym typeface="+mn-ea"/>
              </a:rPr>
              <a:t>, kiến nghị</a:t>
            </a:r>
            <a:r>
              <a:rPr sz="3600" b="1">
                <a:latin typeface="Times New Roman" panose="02020603050405020304"/>
                <a:ea typeface="Aptos"/>
                <a:sym typeface="+mn-ea"/>
              </a:rPr>
              <a:t>:</a:t>
            </a:r>
            <a:endParaRPr sz="3600" b="1">
              <a:latin typeface="Times New Roman" panose="02020603050405020304"/>
              <a:ea typeface="Aptos"/>
            </a:endParaRPr>
          </a:p>
          <a:p>
            <a:pPr algn="ctr"/>
            <a:endParaRPr lang="en-US" altLang="en-US" sz="3600" b="1">
              <a:latin typeface="Times New Roman" panose="02020603050405020304" pitchFamily="18" charset="0"/>
              <a:cs typeface="Times New Roman" panose="02020603050405020304" pitchFamily="18" charset="0"/>
            </a:endParaRPr>
          </a:p>
          <a:p>
            <a:pPr algn="ctr"/>
            <a:endParaRPr lang="en-US" sz="3600" b="1" dirty="0">
              <a:solidFill>
                <a:srgbClr val="FF3300"/>
              </a:solidFill>
              <a:latin typeface="#9Slide03 Cousine Bold" panose="02070709020205020404" pitchFamily="49" charset="0"/>
              <a:cs typeface="#9Slide03 Cousine Bold" panose="02070709020205020404" pitchFamily="49" charset="0"/>
            </a:endParaRPr>
          </a:p>
          <a:p>
            <a:pPr algn="ctr"/>
            <a:endParaRPr lang="en-US" sz="3600"/>
          </a:p>
        </p:txBody>
      </p:sp>
      <p:sp>
        <p:nvSpPr>
          <p:cNvPr id="13" name="Freeform 12"/>
          <p:cNvSpPr/>
          <p:nvPr/>
        </p:nvSpPr>
        <p:spPr>
          <a:xfrm>
            <a:off x="241300" y="1611630"/>
            <a:ext cx="1759585" cy="5246370"/>
          </a:xfrm>
          <a:custGeom>
            <a:avLst/>
            <a:gdLst>
              <a:gd name="connsiteX0" fmla="*/ 313859 w 3088957"/>
              <a:gd name="connsiteY0" fmla="*/ 0 h 2989131"/>
              <a:gd name="connsiteX1" fmla="*/ 2775098 w 3088957"/>
              <a:gd name="connsiteY1" fmla="*/ 0 h 2989131"/>
              <a:gd name="connsiteX2" fmla="*/ 3088957 w 3088957"/>
              <a:gd name="connsiteY2" fmla="*/ 313859 h 2989131"/>
              <a:gd name="connsiteX3" fmla="*/ 3088957 w 3088957"/>
              <a:gd name="connsiteY3" fmla="*/ 2989131 h 2989131"/>
              <a:gd name="connsiteX4" fmla="*/ 3088957 w 3088957"/>
              <a:gd name="connsiteY4" fmla="*/ 2989131 h 2989131"/>
              <a:gd name="connsiteX5" fmla="*/ 0 w 3088957"/>
              <a:gd name="connsiteY5" fmla="*/ 2989131 h 2989131"/>
              <a:gd name="connsiteX6" fmla="*/ 0 w 3088957"/>
              <a:gd name="connsiteY6" fmla="*/ 2989131 h 2989131"/>
              <a:gd name="connsiteX7" fmla="*/ 0 w 3088957"/>
              <a:gd name="connsiteY7" fmla="*/ 313859 h 2989131"/>
              <a:gd name="connsiteX8" fmla="*/ 313859 w 3088957"/>
              <a:gd name="connsiteY8" fmla="*/ 0 h 29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57" h="2989131">
                <a:moveTo>
                  <a:pt x="2775098" y="2989131"/>
                </a:moveTo>
                <a:lnTo>
                  <a:pt x="313859" y="2989131"/>
                </a:lnTo>
                <a:cubicBezTo>
                  <a:pt x="140519" y="2989131"/>
                  <a:pt x="0" y="2848612"/>
                  <a:pt x="0" y="2675272"/>
                </a:cubicBezTo>
                <a:lnTo>
                  <a:pt x="0" y="0"/>
                </a:lnTo>
                <a:lnTo>
                  <a:pt x="0" y="0"/>
                </a:lnTo>
                <a:lnTo>
                  <a:pt x="3088957" y="0"/>
                </a:lnTo>
                <a:lnTo>
                  <a:pt x="3088957" y="0"/>
                </a:lnTo>
                <a:lnTo>
                  <a:pt x="3088957" y="2675272"/>
                </a:lnTo>
                <a:cubicBezTo>
                  <a:pt x="3088957" y="2848612"/>
                  <a:pt x="2948438" y="2989131"/>
                  <a:pt x="2775098" y="2989131"/>
                </a:cubicBezTo>
                <a:close/>
              </a:path>
            </a:pathLst>
          </a:custGeom>
          <a:solidFill>
            <a:schemeClr val="accent1">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2614" tIns="170688" rIns="262614" bIns="262614" numCol="1" spcCol="1270" anchor="t" anchorCtr="0">
            <a:noAutofit/>
          </a:bodyPr>
          <a:lstStyle/>
          <a:p>
            <a:pPr lvl="0" defTabSz="1066800">
              <a:lnSpc>
                <a:spcPct val="90000"/>
              </a:lnSpc>
              <a:spcBef>
                <a:spcPct val="0"/>
              </a:spcBef>
              <a:spcAft>
                <a:spcPct val="35000"/>
              </a:spcAft>
            </a:pPr>
            <a:r>
              <a:rPr lang="en-US" sz="2800" kern="1200" dirty="0" smtClean="0">
                <a:solidFill>
                  <a:srgbClr val="FFFF00"/>
                </a:solidFill>
                <a:latin typeface="Times New Roman" panose="02020603050405020304" pitchFamily="18" charset="0"/>
                <a:cs typeface="Times New Roman" panose="02020603050405020304" pitchFamily="18" charset="0"/>
              </a:rPr>
              <a:t> -</a:t>
            </a:r>
            <a:r>
              <a:rPr sz="2800">
                <a:solidFill>
                  <a:schemeClr val="tx1"/>
                </a:solidFill>
                <a:latin typeface="Times New Roman" panose="02020603050405020304"/>
                <a:ea typeface="Aptos"/>
                <a:sym typeface="+mn-ea"/>
              </a:rPr>
              <a:t> </a:t>
            </a:r>
            <a:r>
              <a:rPr lang="en-US" sz="2800">
                <a:solidFill>
                  <a:schemeClr val="tx1"/>
                </a:solidFill>
                <a:latin typeface="Times New Roman" panose="02020603050405020304"/>
                <a:ea typeface="Aptos"/>
                <a:sym typeface="+mn-ea"/>
              </a:rPr>
              <a:t>L</a:t>
            </a:r>
            <a:r>
              <a:rPr sz="2800">
                <a:solidFill>
                  <a:schemeClr val="tx1"/>
                </a:solidFill>
                <a:latin typeface="Times New Roman" panose="02020603050405020304"/>
                <a:ea typeface="Aptos"/>
                <a:sym typeface="+mn-ea"/>
              </a:rPr>
              <a:t>ập kế hoạch giảng dạy từng cho chủ đề một cách cụ thể, chi tiết</a:t>
            </a:r>
            <a:r>
              <a:rPr lang="en-US" sz="2800">
                <a:solidFill>
                  <a:schemeClr val="tx1"/>
                </a:solidFill>
                <a:latin typeface="Times New Roman" panose="02020603050405020304"/>
                <a:ea typeface="Aptos"/>
                <a:sym typeface="+mn-ea"/>
              </a:rPr>
              <a:t>.</a:t>
            </a:r>
            <a:endParaRPr lang="en-US" sz="2800" kern="1200" dirty="0">
              <a:solidFill>
                <a:schemeClr val="tx1"/>
              </a:solidFill>
              <a:latin typeface="Times New Roman" panose="02020603050405020304"/>
              <a:ea typeface="Aptos"/>
              <a:cs typeface="Times New Roman" panose="02020603050405020304" pitchFamily="18" charset="0"/>
              <a:sym typeface="+mn-ea"/>
            </a:endParaRPr>
          </a:p>
        </p:txBody>
      </p:sp>
      <p:sp>
        <p:nvSpPr>
          <p:cNvPr id="15" name="Freeform 14"/>
          <p:cNvSpPr/>
          <p:nvPr/>
        </p:nvSpPr>
        <p:spPr>
          <a:xfrm>
            <a:off x="2124710" y="1611630"/>
            <a:ext cx="2249805" cy="5246370"/>
          </a:xfrm>
          <a:custGeom>
            <a:avLst/>
            <a:gdLst>
              <a:gd name="connsiteX0" fmla="*/ 313859 w 3088957"/>
              <a:gd name="connsiteY0" fmla="*/ 0 h 2989131"/>
              <a:gd name="connsiteX1" fmla="*/ 2775098 w 3088957"/>
              <a:gd name="connsiteY1" fmla="*/ 0 h 2989131"/>
              <a:gd name="connsiteX2" fmla="*/ 3088957 w 3088957"/>
              <a:gd name="connsiteY2" fmla="*/ 313859 h 2989131"/>
              <a:gd name="connsiteX3" fmla="*/ 3088957 w 3088957"/>
              <a:gd name="connsiteY3" fmla="*/ 2989131 h 2989131"/>
              <a:gd name="connsiteX4" fmla="*/ 3088957 w 3088957"/>
              <a:gd name="connsiteY4" fmla="*/ 2989131 h 2989131"/>
              <a:gd name="connsiteX5" fmla="*/ 0 w 3088957"/>
              <a:gd name="connsiteY5" fmla="*/ 2989131 h 2989131"/>
              <a:gd name="connsiteX6" fmla="*/ 0 w 3088957"/>
              <a:gd name="connsiteY6" fmla="*/ 2989131 h 2989131"/>
              <a:gd name="connsiteX7" fmla="*/ 0 w 3088957"/>
              <a:gd name="connsiteY7" fmla="*/ 313859 h 2989131"/>
              <a:gd name="connsiteX8" fmla="*/ 313859 w 3088957"/>
              <a:gd name="connsiteY8" fmla="*/ 0 h 29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57" h="2989131">
                <a:moveTo>
                  <a:pt x="2775098" y="2989131"/>
                </a:moveTo>
                <a:lnTo>
                  <a:pt x="313859" y="2989131"/>
                </a:lnTo>
                <a:cubicBezTo>
                  <a:pt x="140519" y="2989131"/>
                  <a:pt x="0" y="2848612"/>
                  <a:pt x="0" y="2675272"/>
                </a:cubicBezTo>
                <a:lnTo>
                  <a:pt x="0" y="0"/>
                </a:lnTo>
                <a:lnTo>
                  <a:pt x="0" y="0"/>
                </a:lnTo>
                <a:lnTo>
                  <a:pt x="3088957" y="0"/>
                </a:lnTo>
                <a:lnTo>
                  <a:pt x="3088957" y="0"/>
                </a:lnTo>
                <a:lnTo>
                  <a:pt x="3088957" y="2675272"/>
                </a:lnTo>
                <a:cubicBezTo>
                  <a:pt x="3088957" y="2848612"/>
                  <a:pt x="2948438" y="2989131"/>
                  <a:pt x="2775098" y="2989131"/>
                </a:cubicBezTo>
                <a:close/>
              </a:path>
            </a:pathLst>
          </a:custGeom>
          <a:solidFill>
            <a:schemeClr val="accent2">
              <a:lumMod val="20000"/>
              <a:lumOff val="80000"/>
            </a:schemeClr>
          </a:solidFill>
          <a:ln>
            <a:solidFill>
              <a:srgbClr val="F2F2F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Overflow="overflow" horzOverflow="overflow" vert="horz" wrap="square" lIns="291062" tIns="199137" rIns="291062" bIns="291062" numCol="1" spcCol="1270" rtlCol="0" fromWordArt="0" anchor="t" anchorCtr="0" forceAA="0" compatLnSpc="1">
            <a:noAutofit/>
          </a:bodyPr>
          <a:lstStyle/>
          <a:p>
            <a:pPr lvl="0" algn="l" defTabSz="1244600">
              <a:lnSpc>
                <a:spcPct val="90000"/>
              </a:lnSpc>
              <a:spcAft>
                <a:spcPct val="35000"/>
              </a:spcAft>
              <a:buClrTx/>
              <a:buSzTx/>
              <a:buFontTx/>
            </a:pPr>
            <a:r>
              <a:rPr sz="2800">
                <a:solidFill>
                  <a:schemeClr val="tx1"/>
                </a:solidFill>
                <a:latin typeface="Times New Roman" panose="02020603050405020304"/>
                <a:ea typeface="Aptos"/>
                <a:sym typeface="+mn-ea"/>
              </a:rPr>
              <a:t>Cần kết hợp một cách hài hoà giữa truyền đạt kiến thức lý thuyết và dành thời gian hợp lý cho học sinh giải bài tập</a:t>
            </a:r>
            <a:r>
              <a:rPr lang="en-US" sz="2800" dirty="0">
                <a:solidFill>
                  <a:schemeClr val="tx1"/>
                </a:solidFill>
                <a:latin typeface="Times New Roman" panose="02020603050405020304" pitchFamily="18" charset="0"/>
                <a:cs typeface="Times New Roman" panose="02020603050405020304" pitchFamily="18" charset="0"/>
                <a:sym typeface="+mn-ea"/>
              </a:rPr>
              <a:t>.</a:t>
            </a:r>
            <a:endParaRPr lang="en-US" sz="2800" dirty="0">
              <a:solidFill>
                <a:schemeClr val="tx1"/>
              </a:solidFill>
              <a:latin typeface="Times New Roman" panose="02020603050405020304" pitchFamily="18" charset="0"/>
              <a:cs typeface="Times New Roman" panose="02020603050405020304" pitchFamily="18" charset="0"/>
              <a:sym typeface="+mn-ea"/>
            </a:endParaRPr>
          </a:p>
          <a:p>
            <a:pPr lvl="0" algn="l" defTabSz="1244600">
              <a:lnSpc>
                <a:spcPct val="90000"/>
              </a:lnSpc>
              <a:spcAft>
                <a:spcPct val="35000"/>
              </a:spcAft>
              <a:buClrTx/>
              <a:buSzTx/>
              <a:buFontTx/>
            </a:pPr>
            <a:endParaRPr lang="en-US" sz="2800" dirty="0">
              <a:solidFill>
                <a:schemeClr val="tx1"/>
              </a:solidFill>
              <a:latin typeface="Times New Roman" panose="02020603050405020304" pitchFamily="18" charset="0"/>
              <a:cs typeface="Times New Roman" panose="02020603050405020304" pitchFamily="18" charset="0"/>
              <a:sym typeface="+mn-ea"/>
            </a:endParaRPr>
          </a:p>
          <a:p>
            <a:pPr lvl="0" algn="l" defTabSz="1244600">
              <a:lnSpc>
                <a:spcPct val="90000"/>
              </a:lnSpc>
              <a:spcAft>
                <a:spcPct val="35000"/>
              </a:spcAft>
              <a:buClrTx/>
              <a:buSzTx/>
              <a:buFontTx/>
            </a:pPr>
            <a:endParaRPr lang="en-US" sz="2800" dirty="0">
              <a:solidFill>
                <a:schemeClr val="tx1"/>
              </a:solidFill>
              <a:latin typeface="Times New Roman" panose="02020603050405020304" pitchFamily="18" charset="0"/>
              <a:cs typeface="Times New Roman" panose="02020603050405020304" pitchFamily="18" charset="0"/>
              <a:sym typeface="+mn-ea"/>
            </a:endParaRPr>
          </a:p>
        </p:txBody>
      </p:sp>
      <p:sp>
        <p:nvSpPr>
          <p:cNvPr id="17" name="Freeform 16"/>
          <p:cNvSpPr/>
          <p:nvPr/>
        </p:nvSpPr>
        <p:spPr>
          <a:xfrm>
            <a:off x="4618355" y="1610995"/>
            <a:ext cx="1746885" cy="5247640"/>
          </a:xfrm>
          <a:custGeom>
            <a:avLst/>
            <a:gdLst>
              <a:gd name="connsiteX0" fmla="*/ 313859 w 3088957"/>
              <a:gd name="connsiteY0" fmla="*/ 0 h 2989131"/>
              <a:gd name="connsiteX1" fmla="*/ 2775098 w 3088957"/>
              <a:gd name="connsiteY1" fmla="*/ 0 h 2989131"/>
              <a:gd name="connsiteX2" fmla="*/ 3088957 w 3088957"/>
              <a:gd name="connsiteY2" fmla="*/ 313859 h 2989131"/>
              <a:gd name="connsiteX3" fmla="*/ 3088957 w 3088957"/>
              <a:gd name="connsiteY3" fmla="*/ 2989131 h 2989131"/>
              <a:gd name="connsiteX4" fmla="*/ 3088957 w 3088957"/>
              <a:gd name="connsiteY4" fmla="*/ 2989131 h 2989131"/>
              <a:gd name="connsiteX5" fmla="*/ 0 w 3088957"/>
              <a:gd name="connsiteY5" fmla="*/ 2989131 h 2989131"/>
              <a:gd name="connsiteX6" fmla="*/ 0 w 3088957"/>
              <a:gd name="connsiteY6" fmla="*/ 2989131 h 2989131"/>
              <a:gd name="connsiteX7" fmla="*/ 0 w 3088957"/>
              <a:gd name="connsiteY7" fmla="*/ 313859 h 2989131"/>
              <a:gd name="connsiteX8" fmla="*/ 313859 w 3088957"/>
              <a:gd name="connsiteY8" fmla="*/ 0 h 29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57" h="2989131">
                <a:moveTo>
                  <a:pt x="2775098" y="2989131"/>
                </a:moveTo>
                <a:lnTo>
                  <a:pt x="313859" y="2989131"/>
                </a:lnTo>
                <a:cubicBezTo>
                  <a:pt x="140519" y="2989131"/>
                  <a:pt x="0" y="2848612"/>
                  <a:pt x="0" y="2675272"/>
                </a:cubicBezTo>
                <a:lnTo>
                  <a:pt x="0" y="0"/>
                </a:lnTo>
                <a:lnTo>
                  <a:pt x="0" y="0"/>
                </a:lnTo>
                <a:lnTo>
                  <a:pt x="3088957" y="0"/>
                </a:lnTo>
                <a:lnTo>
                  <a:pt x="3088957" y="0"/>
                </a:lnTo>
                <a:lnTo>
                  <a:pt x="3088957" y="2675272"/>
                </a:lnTo>
                <a:cubicBezTo>
                  <a:pt x="3088957" y="2848612"/>
                  <a:pt x="2948438" y="2989131"/>
                  <a:pt x="2775098" y="2989131"/>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1062" tIns="199136" rIns="291062" bIns="291062" numCol="1" spcCol="1270" anchor="t" anchorCtr="0">
            <a:noAutofit/>
          </a:bodyPr>
          <a:lstStyle/>
          <a:p>
            <a:pPr lvl="0" indent="0" algn="l" defTabSz="1244600">
              <a:lnSpc>
                <a:spcPct val="90000"/>
              </a:lnSpc>
              <a:spcBef>
                <a:spcPct val="0"/>
              </a:spcBef>
              <a:spcAft>
                <a:spcPct val="35000"/>
              </a:spcAft>
              <a:buFontTx/>
              <a:buNone/>
            </a:pPr>
            <a:r>
              <a:rPr lang="en-US" sz="3200">
                <a:solidFill>
                  <a:schemeClr val="tx1"/>
                </a:solidFill>
                <a:latin typeface="Times New Roman" panose="02020603050405020304"/>
                <a:ea typeface="Aptos"/>
                <a:sym typeface="+mn-ea"/>
              </a:rPr>
              <a:t>G</a:t>
            </a:r>
            <a:r>
              <a:rPr sz="3200">
                <a:solidFill>
                  <a:schemeClr val="tx1"/>
                </a:solidFill>
                <a:latin typeface="Times New Roman" panose="02020603050405020304"/>
                <a:ea typeface="Aptos"/>
                <a:sym typeface="+mn-ea"/>
              </a:rPr>
              <a:t>iao bài tập về nhà </a:t>
            </a:r>
            <a:r>
              <a:rPr lang="en-US" sz="3200">
                <a:solidFill>
                  <a:schemeClr val="tx1"/>
                </a:solidFill>
                <a:latin typeface="Times New Roman" panose="02020603050405020304"/>
                <a:ea typeface="Aptos"/>
                <a:sym typeface="+mn-ea"/>
              </a:rPr>
              <a:t>và hướng dẫn học sinh tự học.</a:t>
            </a:r>
            <a:endParaRPr lang="en-US" sz="3200" kern="1200" dirty="0">
              <a:solidFill>
                <a:schemeClr val="tx1"/>
              </a:solidFill>
              <a:latin typeface="Times New Roman" panose="02020603050405020304"/>
              <a:ea typeface="Aptos"/>
              <a:cs typeface="Times New Roman" panose="02020603050405020304" pitchFamily="18" charset="0"/>
              <a:sym typeface="+mn-ea"/>
            </a:endParaRPr>
          </a:p>
        </p:txBody>
      </p:sp>
      <p:sp>
        <p:nvSpPr>
          <p:cNvPr id="2" name="TextBox 1"/>
          <p:cNvSpPr txBox="1"/>
          <p:nvPr/>
        </p:nvSpPr>
        <p:spPr>
          <a:xfrm>
            <a:off x="964565" y="781050"/>
            <a:ext cx="10393045" cy="652145"/>
          </a:xfrm>
          <a:prstGeom prst="rect">
            <a:avLst/>
          </a:prstGeom>
          <a:solidFill>
            <a:srgbClr val="66CCFF"/>
          </a:solidFill>
        </p:spPr>
        <p:txBody>
          <a:bodyPr wrap="square" rtlCol="0">
            <a:spAutoFit/>
          </a:bodyPr>
          <a:lstStyle/>
          <a:p>
            <a:pPr algn="just" defTabSz="266700">
              <a:lnSpc>
                <a:spcPct val="114000"/>
              </a:lnSpc>
            </a:pPr>
            <a:r>
              <a:rPr sz="3200" b="1">
                <a:latin typeface="Times New Roman" panose="02020603050405020304"/>
                <a:ea typeface="Times New Roman" panose="02020603050405020304"/>
                <a:sym typeface="+mn-ea"/>
              </a:rPr>
              <a:t>1. Kết luận:</a:t>
            </a:r>
            <a:endParaRPr lang="en-US" sz="3200" b="1" dirty="0">
              <a:solidFill>
                <a:srgbClr val="FF3300"/>
              </a:solidFill>
              <a:latin typeface="#9Slide03 Cousine Bold" panose="02070709020205020404" pitchFamily="49" charset="0"/>
              <a:cs typeface="#9Slide03 Cousine Bold" panose="02070709020205020404" pitchFamily="49" charset="0"/>
            </a:endParaRPr>
          </a:p>
        </p:txBody>
      </p:sp>
      <p:sp>
        <p:nvSpPr>
          <p:cNvPr id="3" name="Freeform 2"/>
          <p:cNvSpPr/>
          <p:nvPr/>
        </p:nvSpPr>
        <p:spPr>
          <a:xfrm>
            <a:off x="6478270" y="1612265"/>
            <a:ext cx="2668905" cy="5245735"/>
          </a:xfrm>
          <a:custGeom>
            <a:avLst/>
            <a:gdLst>
              <a:gd name="connsiteX0" fmla="*/ 313859 w 3088957"/>
              <a:gd name="connsiteY0" fmla="*/ 0 h 2989131"/>
              <a:gd name="connsiteX1" fmla="*/ 2775098 w 3088957"/>
              <a:gd name="connsiteY1" fmla="*/ 0 h 2989131"/>
              <a:gd name="connsiteX2" fmla="*/ 3088957 w 3088957"/>
              <a:gd name="connsiteY2" fmla="*/ 313859 h 2989131"/>
              <a:gd name="connsiteX3" fmla="*/ 3088957 w 3088957"/>
              <a:gd name="connsiteY3" fmla="*/ 2989131 h 2989131"/>
              <a:gd name="connsiteX4" fmla="*/ 3088957 w 3088957"/>
              <a:gd name="connsiteY4" fmla="*/ 2989131 h 2989131"/>
              <a:gd name="connsiteX5" fmla="*/ 0 w 3088957"/>
              <a:gd name="connsiteY5" fmla="*/ 2989131 h 2989131"/>
              <a:gd name="connsiteX6" fmla="*/ 0 w 3088957"/>
              <a:gd name="connsiteY6" fmla="*/ 2989131 h 2989131"/>
              <a:gd name="connsiteX7" fmla="*/ 0 w 3088957"/>
              <a:gd name="connsiteY7" fmla="*/ 313859 h 2989131"/>
              <a:gd name="connsiteX8" fmla="*/ 313859 w 3088957"/>
              <a:gd name="connsiteY8" fmla="*/ 0 h 29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57" h="2989131">
                <a:moveTo>
                  <a:pt x="2775098" y="2989131"/>
                </a:moveTo>
                <a:lnTo>
                  <a:pt x="313859" y="2989131"/>
                </a:lnTo>
                <a:cubicBezTo>
                  <a:pt x="140519" y="2989131"/>
                  <a:pt x="0" y="2848612"/>
                  <a:pt x="0" y="2675272"/>
                </a:cubicBezTo>
                <a:lnTo>
                  <a:pt x="0" y="0"/>
                </a:lnTo>
                <a:lnTo>
                  <a:pt x="0" y="0"/>
                </a:lnTo>
                <a:lnTo>
                  <a:pt x="3088957" y="0"/>
                </a:lnTo>
                <a:lnTo>
                  <a:pt x="3088957" y="0"/>
                </a:lnTo>
                <a:lnTo>
                  <a:pt x="3088957" y="2675272"/>
                </a:lnTo>
                <a:cubicBezTo>
                  <a:pt x="3088957" y="2848612"/>
                  <a:pt x="2948438" y="2989131"/>
                  <a:pt x="2775098" y="2989131"/>
                </a:cubicBez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1062" tIns="199136" rIns="291062" bIns="291062" numCol="1" spcCol="1270" anchor="t" anchorCtr="0">
            <a:noAutofit/>
          </a:bodyPr>
          <a:p>
            <a:pPr algn="l" defTabSz="266700"/>
            <a:r>
              <a:rPr lang="en-US" sz="3200">
                <a:solidFill>
                  <a:schemeClr val="tx1"/>
                </a:solidFill>
                <a:latin typeface="Times New Roman" panose="02020603050405020304"/>
                <a:ea typeface="Aptos"/>
                <a:sym typeface="+mn-ea"/>
              </a:rPr>
              <a:t>P</a:t>
            </a:r>
            <a:r>
              <a:rPr sz="3200">
                <a:solidFill>
                  <a:schemeClr val="tx1"/>
                </a:solidFill>
                <a:latin typeface="Times New Roman" panose="02020603050405020304"/>
                <a:ea typeface="Aptos"/>
                <a:sym typeface="+mn-ea"/>
              </a:rPr>
              <a:t>hương pháp giải bài tập cần linh hoạt, sáng tạo sao cho phù hợp với trình độ nhận thức của học sinh.</a:t>
            </a:r>
            <a:endParaRPr lang="en-US" sz="3200" kern="1200" dirty="0">
              <a:solidFill>
                <a:schemeClr val="tx1"/>
              </a:solidFill>
              <a:latin typeface="Times New Roman" panose="02020603050405020304"/>
              <a:ea typeface="Aptos"/>
              <a:cs typeface="Times New Roman" panose="02020603050405020304" pitchFamily="18" charset="0"/>
              <a:sym typeface="+mn-ea"/>
            </a:endParaRPr>
          </a:p>
        </p:txBody>
      </p:sp>
      <p:sp>
        <p:nvSpPr>
          <p:cNvPr id="6" name="Freeform 5"/>
          <p:cNvSpPr/>
          <p:nvPr/>
        </p:nvSpPr>
        <p:spPr>
          <a:xfrm>
            <a:off x="9260205" y="1611630"/>
            <a:ext cx="2694305" cy="5247005"/>
          </a:xfrm>
          <a:custGeom>
            <a:avLst/>
            <a:gdLst>
              <a:gd name="connsiteX0" fmla="*/ 313859 w 3088957"/>
              <a:gd name="connsiteY0" fmla="*/ 0 h 2989131"/>
              <a:gd name="connsiteX1" fmla="*/ 2775098 w 3088957"/>
              <a:gd name="connsiteY1" fmla="*/ 0 h 2989131"/>
              <a:gd name="connsiteX2" fmla="*/ 3088957 w 3088957"/>
              <a:gd name="connsiteY2" fmla="*/ 313859 h 2989131"/>
              <a:gd name="connsiteX3" fmla="*/ 3088957 w 3088957"/>
              <a:gd name="connsiteY3" fmla="*/ 2989131 h 2989131"/>
              <a:gd name="connsiteX4" fmla="*/ 3088957 w 3088957"/>
              <a:gd name="connsiteY4" fmla="*/ 2989131 h 2989131"/>
              <a:gd name="connsiteX5" fmla="*/ 0 w 3088957"/>
              <a:gd name="connsiteY5" fmla="*/ 2989131 h 2989131"/>
              <a:gd name="connsiteX6" fmla="*/ 0 w 3088957"/>
              <a:gd name="connsiteY6" fmla="*/ 2989131 h 2989131"/>
              <a:gd name="connsiteX7" fmla="*/ 0 w 3088957"/>
              <a:gd name="connsiteY7" fmla="*/ 313859 h 2989131"/>
              <a:gd name="connsiteX8" fmla="*/ 313859 w 3088957"/>
              <a:gd name="connsiteY8" fmla="*/ 0 h 29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57" h="2989131">
                <a:moveTo>
                  <a:pt x="2775098" y="2989131"/>
                </a:moveTo>
                <a:lnTo>
                  <a:pt x="313859" y="2989131"/>
                </a:lnTo>
                <a:cubicBezTo>
                  <a:pt x="140519" y="2989131"/>
                  <a:pt x="0" y="2848612"/>
                  <a:pt x="0" y="2675272"/>
                </a:cubicBezTo>
                <a:lnTo>
                  <a:pt x="0" y="0"/>
                </a:lnTo>
                <a:lnTo>
                  <a:pt x="0" y="0"/>
                </a:lnTo>
                <a:lnTo>
                  <a:pt x="3088957" y="0"/>
                </a:lnTo>
                <a:lnTo>
                  <a:pt x="3088957" y="0"/>
                </a:lnTo>
                <a:lnTo>
                  <a:pt x="3088957" y="2675272"/>
                </a:lnTo>
                <a:cubicBezTo>
                  <a:pt x="3088957" y="2848612"/>
                  <a:pt x="2948438" y="2989131"/>
                  <a:pt x="2775098" y="2989131"/>
                </a:cubicBez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1062" tIns="199136" rIns="291062" bIns="291062" numCol="1" spcCol="1270" anchor="t" anchorCtr="0">
            <a:noAutofit/>
          </a:bodyPr>
          <a:p>
            <a:pPr algn="l" defTabSz="266700"/>
            <a:r>
              <a:rPr sz="3200">
                <a:solidFill>
                  <a:schemeClr val="tx1"/>
                </a:solidFill>
                <a:latin typeface="Times New Roman" panose="02020603050405020304"/>
                <a:ea typeface="Aptos"/>
                <a:sym typeface="+mn-ea"/>
              </a:rPr>
              <a:t>Giáo viên  sưu tầm thêm các tài liệu trong các sách tham khảo, đề thi</a:t>
            </a:r>
            <a:r>
              <a:rPr lang="en-US" sz="3200">
                <a:solidFill>
                  <a:schemeClr val="tx1"/>
                </a:solidFill>
                <a:latin typeface="Times New Roman" panose="02020603050405020304"/>
                <a:ea typeface="Aptos"/>
                <a:sym typeface="+mn-ea"/>
              </a:rPr>
              <a:t> HSG</a:t>
            </a:r>
            <a:r>
              <a:rPr sz="3200">
                <a:solidFill>
                  <a:schemeClr val="tx1"/>
                </a:solidFill>
                <a:latin typeface="Times New Roman" panose="02020603050405020304"/>
                <a:ea typeface="Aptos"/>
                <a:sym typeface="+mn-ea"/>
              </a:rPr>
              <a:t> các cấp bổ sung cho giảng dạy</a:t>
            </a:r>
            <a:r>
              <a:rPr sz="3200">
                <a:solidFill>
                  <a:schemeClr val="tx1"/>
                </a:solidFill>
                <a:latin typeface="Times New Roman" panose="02020603050405020304"/>
                <a:ea typeface="Aptos"/>
                <a:sym typeface="+mn-ea"/>
              </a:rPr>
              <a:t>.</a:t>
            </a:r>
            <a:endParaRPr lang="en-US" sz="3200" kern="1200" dirty="0">
              <a:solidFill>
                <a:schemeClr val="tx1"/>
              </a:solidFill>
              <a:latin typeface="Times New Roman" panose="02020603050405020304"/>
              <a:ea typeface="Aptos"/>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P spid="17" grpId="0" bldLvl="0" animBg="1"/>
      <p:bldP spid="2" grpId="0" bldLvl="0" animBg="1"/>
      <p:bldP spid="3" grpId="0" bldLvl="0" animBg="1"/>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Freeform 1"/>
          <p:cNvSpPr/>
          <p:nvPr/>
        </p:nvSpPr>
        <p:spPr>
          <a:xfrm>
            <a:off x="567055" y="4421505"/>
            <a:ext cx="4919980" cy="2236470"/>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accent4">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969" tIns="697653" rIns="1086123" bIns="241969" numCol="1" spcCol="1270" anchor="t" anchorCtr="0">
            <a:noAutofit/>
          </a:bodyPr>
          <a:p>
            <a:pPr marL="0" lvl="1" indent="0" defTabSz="933450">
              <a:lnSpc>
                <a:spcPct val="90000"/>
              </a:lnSpc>
              <a:spcBef>
                <a:spcPct val="0"/>
              </a:spcBef>
              <a:spcAft>
                <a:spcPct val="15000"/>
              </a:spcAft>
              <a:buNone/>
            </a:pPr>
            <a:r>
              <a:rPr sz="2800">
                <a:latin typeface="Times New Roman" panose="02020603050405020304"/>
                <a:ea typeface="Aptos"/>
                <a:sym typeface="+mn-ea"/>
              </a:rPr>
              <a:t>Trang bị đầy đủ sách nâng cao, tài liệu tham khảo cho giáo viên được phân công dạy</a:t>
            </a:r>
            <a:endParaRPr lang="en-US" sz="2800" dirty="0">
              <a:latin typeface="Times New Roman" panose="02020603050405020304"/>
              <a:ea typeface="Aptos"/>
              <a:cs typeface="Times New Roman" panose="02020603050405020304" pitchFamily="18" charset="0"/>
              <a:sym typeface="+mn-ea"/>
            </a:endParaRPr>
          </a:p>
        </p:txBody>
      </p:sp>
      <p:sp>
        <p:nvSpPr>
          <p:cNvPr id="9" name="Freeform 8"/>
          <p:cNvSpPr/>
          <p:nvPr/>
        </p:nvSpPr>
        <p:spPr>
          <a:xfrm>
            <a:off x="441960" y="680085"/>
            <a:ext cx="5045075" cy="197929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accent2">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969" tIns="241969" rIns="1086123" bIns="697653" numCol="1" spcCol="1270" anchor="t" anchorCtr="0">
            <a:noAutofit/>
          </a:bodyPr>
          <a:lstStyle/>
          <a:p>
            <a:pPr marL="0" lvl="1" indent="0" defTabSz="1244600">
              <a:lnSpc>
                <a:spcPct val="90000"/>
              </a:lnSpc>
              <a:spcBef>
                <a:spcPct val="0"/>
              </a:spcBef>
              <a:spcAft>
                <a:spcPct val="15000"/>
              </a:spcAft>
              <a:buNone/>
            </a:pPr>
            <a:r>
              <a:rPr sz="2800">
                <a:latin typeface="Times New Roman" panose="02020603050405020304"/>
                <a:ea typeface="Aptos"/>
                <a:sym typeface="+mn-ea"/>
              </a:rPr>
              <a:t>Có chế độ ưu đãi thích đáng đối với công sức của giáo viên tham gia bồi dưỡng học sinh giỏi.</a:t>
            </a:r>
            <a:endParaRPr lang="en-US" altLang="en-US" sz="2800" dirty="0" smtClean="0">
              <a:latin typeface="Times New Roman" panose="02020603050405020304" pitchFamily="18" charset="0"/>
              <a:cs typeface="Times New Roman" panose="02020603050405020304" pitchFamily="18" charset="0"/>
            </a:endParaRPr>
          </a:p>
          <a:p>
            <a:pPr marL="285750" lvl="1" indent="-285750" defTabSz="1244600">
              <a:lnSpc>
                <a:spcPct val="90000"/>
              </a:lnSpc>
              <a:spcBef>
                <a:spcPct val="0"/>
              </a:spcBef>
              <a:spcAft>
                <a:spcPct val="15000"/>
              </a:spcAft>
              <a:buChar char="•"/>
            </a:pPr>
            <a:endParaRPr lang="en-US" sz="2800" dirty="0">
              <a:latin typeface="Times New Roman" panose="02020603050405020304" pitchFamily="18" charset="0"/>
              <a:cs typeface="Times New Roman" panose="02020603050405020304" pitchFamily="18" charset="0"/>
            </a:endParaRPr>
          </a:p>
        </p:txBody>
      </p:sp>
      <p:sp>
        <p:nvSpPr>
          <p:cNvPr id="7" name="Freeform 6"/>
          <p:cNvSpPr/>
          <p:nvPr/>
        </p:nvSpPr>
        <p:spPr>
          <a:xfrm>
            <a:off x="567055" y="2809240"/>
            <a:ext cx="4919980" cy="161226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rgbClr val="92D050">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969" tIns="697653" rIns="1086123" bIns="241969" numCol="1" spcCol="1270" anchor="t" anchorCtr="0">
            <a:noAutofit/>
          </a:bodyPr>
          <a:lstStyle/>
          <a:p>
            <a:pPr marL="0" lvl="1" indent="0" defTabSz="933450">
              <a:lnSpc>
                <a:spcPct val="90000"/>
              </a:lnSpc>
              <a:spcBef>
                <a:spcPct val="0"/>
              </a:spcBef>
              <a:spcAft>
                <a:spcPct val="15000"/>
              </a:spcAft>
              <a:buNone/>
            </a:pPr>
            <a:r>
              <a:rPr sz="2800">
                <a:latin typeface="Times New Roman" panose="02020603050405020304"/>
                <a:ea typeface="Aptos"/>
                <a:sym typeface="+mn-ea"/>
              </a:rPr>
              <a:t>Phân công chuyên môn một cách hợp lý</a:t>
            </a:r>
            <a:r>
              <a:rPr lang="en-US" sz="2800">
                <a:latin typeface="Times New Roman" panose="02020603050405020304"/>
                <a:ea typeface="Aptos"/>
                <a:sym typeface="+mn-ea"/>
              </a:rPr>
              <a:t>.</a:t>
            </a:r>
            <a:endParaRPr lang="en-US" sz="2800" dirty="0">
              <a:latin typeface="Times New Roman" panose="02020603050405020304"/>
              <a:ea typeface="Aptos"/>
              <a:cs typeface="Times New Roman" panose="02020603050405020304" pitchFamily="18" charset="0"/>
              <a:sym typeface="+mn-ea"/>
            </a:endParaRPr>
          </a:p>
        </p:txBody>
      </p:sp>
      <p:sp>
        <p:nvSpPr>
          <p:cNvPr id="8" name="Freeform 7"/>
          <p:cNvSpPr/>
          <p:nvPr/>
        </p:nvSpPr>
        <p:spPr>
          <a:xfrm>
            <a:off x="6906895" y="680085"/>
            <a:ext cx="4776470" cy="239839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accent1">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6122" tIns="241969" rIns="241970" bIns="697653" numCol="1" spcCol="1270" anchor="t" anchorCtr="0">
            <a:noAutofit/>
          </a:bodyPr>
          <a:lstStyle/>
          <a:p>
            <a:pPr marL="0" lvl="1" indent="0" defTabSz="1244600">
              <a:lnSpc>
                <a:spcPct val="90000"/>
              </a:lnSpc>
              <a:spcBef>
                <a:spcPct val="0"/>
              </a:spcBef>
              <a:spcAft>
                <a:spcPct val="15000"/>
              </a:spcAft>
              <a:buFont typeface="Arial" panose="020B0604020202020204" pitchFamily="34" charset="0"/>
              <a:buNone/>
            </a:pPr>
            <a:r>
              <a:rPr sz="2800">
                <a:latin typeface="Times New Roman" panose="02020603050405020304"/>
                <a:ea typeface="Times New Roman" panose="02020603050405020304"/>
                <a:sym typeface="+mn-ea"/>
              </a:rPr>
              <a:t>Thường xuyên theo dõi, đồng hành cùng con </a:t>
            </a:r>
            <a:r>
              <a:rPr lang="en-US" sz="2800">
                <a:latin typeface="Times New Roman" panose="02020603050405020304"/>
                <a:ea typeface="Times New Roman" panose="02020603050405020304"/>
                <a:sym typeface="+mn-ea"/>
              </a:rPr>
              <a:t>.</a:t>
            </a:r>
            <a:endParaRPr lang="en-US" sz="2800" dirty="0">
              <a:latin typeface="Times New Roman" panose="02020603050405020304"/>
              <a:ea typeface="Times New Roman" panose="02020603050405020304"/>
              <a:cs typeface="Times New Roman" panose="02020603050405020304" pitchFamily="18" charset="0"/>
              <a:sym typeface="+mn-ea"/>
            </a:endParaRPr>
          </a:p>
        </p:txBody>
      </p:sp>
      <p:sp>
        <p:nvSpPr>
          <p:cNvPr id="4" name="Down Arrow 3"/>
          <p:cNvSpPr/>
          <p:nvPr/>
        </p:nvSpPr>
        <p:spPr>
          <a:xfrm>
            <a:off x="6153150" y="1065530"/>
            <a:ext cx="320040" cy="901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3457575" y="0"/>
            <a:ext cx="6936105" cy="680720"/>
          </a:xfrm>
          <a:prstGeom prst="rect">
            <a:avLst/>
          </a:prstGeom>
          <a:noFill/>
        </p:spPr>
        <p:txBody>
          <a:bodyPr wrap="square" rtlCol="0">
            <a:noAutofit/>
          </a:bodyPr>
          <a:p>
            <a:r>
              <a:rPr lang="en-US" altLang="en-US" sz="3600" b="1"/>
              <a:t>I</a:t>
            </a:r>
            <a:r>
              <a:rPr lang="en-US" altLang="en-US" sz="3600" b="1">
                <a:latin typeface="Times New Roman" panose="02020603050405020304" pitchFamily="18" charset="0"/>
                <a:cs typeface="Times New Roman" panose="02020603050405020304" pitchFamily="18" charset="0"/>
              </a:rPr>
              <a:t>. Lý</a:t>
            </a:r>
            <a:r>
              <a:rPr lang="en-US" altLang="en-US" sz="3600" b="1">
                <a:latin typeface="Times New Roman" panose="02020603050405020304" pitchFamily="18" charset="0"/>
                <a:cs typeface="Times New Roman" panose="02020603050405020304" pitchFamily="18" charset="0"/>
              </a:rPr>
              <a:t> do hình thành biện pháp:</a:t>
            </a:r>
            <a:endParaRPr lang="en-US" altLang="en-US" sz="3600" b="1">
              <a:latin typeface="Times New Roman" panose="02020603050405020304" pitchFamily="18" charset="0"/>
              <a:cs typeface="Times New Roman" panose="02020603050405020304" pitchFamily="18" charset="0"/>
            </a:endParaRPr>
          </a:p>
        </p:txBody>
      </p:sp>
      <p:sp>
        <p:nvSpPr>
          <p:cNvPr id="14" name="Freeform 13"/>
          <p:cNvSpPr/>
          <p:nvPr/>
        </p:nvSpPr>
        <p:spPr>
          <a:xfrm>
            <a:off x="7034530" y="3858260"/>
            <a:ext cx="4888230" cy="231584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6122" tIns="241969" rIns="241970" bIns="697653" numCol="1" spcCol="1270" anchor="t" anchorCtr="0">
            <a:noAutofit/>
          </a:bodyPr>
          <a:p>
            <a:pPr algn="just" defTabSz="266700">
              <a:lnSpc>
                <a:spcPct val="114000"/>
              </a:lnSpc>
            </a:pPr>
            <a:r>
              <a:rPr sz="2800">
                <a:latin typeface="Times New Roman" panose="02020603050405020304"/>
                <a:ea typeface="Times New Roman" panose="02020603050405020304"/>
                <a:sym typeface="+mn-ea"/>
              </a:rPr>
              <a:t> </a:t>
            </a:r>
            <a:r>
              <a:rPr lang="en-US" sz="2800">
                <a:latin typeface="Times New Roman" panose="02020603050405020304"/>
                <a:ea typeface="Times New Roman" panose="02020603050405020304"/>
                <a:sym typeface="+mn-ea"/>
              </a:rPr>
              <a:t>T</a:t>
            </a:r>
            <a:r>
              <a:rPr sz="2800">
                <a:latin typeface="Times New Roman" panose="02020603050405020304"/>
                <a:ea typeface="Times New Roman" panose="02020603050405020304"/>
                <a:sym typeface="+mn-ea"/>
              </a:rPr>
              <a:t>ạo điều kiện tốt </a:t>
            </a:r>
            <a:r>
              <a:rPr lang="en-US" sz="2800">
                <a:latin typeface="Times New Roman" panose="02020603050405020304"/>
                <a:ea typeface="Times New Roman" panose="02020603050405020304"/>
                <a:sym typeface="+mn-ea"/>
              </a:rPr>
              <a:t>nhất</a:t>
            </a:r>
            <a:r>
              <a:rPr sz="2800">
                <a:latin typeface="Times New Roman" panose="02020603050405020304"/>
                <a:ea typeface="Times New Roman" panose="02020603050405020304"/>
                <a:sym typeface="+mn-ea"/>
              </a:rPr>
              <a:t> cho các em học sinh tham gia </a:t>
            </a:r>
            <a:r>
              <a:rPr lang="en-US" sz="2800">
                <a:latin typeface="Times New Roman" panose="02020603050405020304"/>
                <a:ea typeface="Times New Roman" panose="02020603050405020304"/>
                <a:sym typeface="+mn-ea"/>
              </a:rPr>
              <a:t>ôn</a:t>
            </a:r>
            <a:r>
              <a:rPr sz="2800">
                <a:latin typeface="Times New Roman" panose="02020603050405020304"/>
                <a:ea typeface="Times New Roman" panose="02020603050405020304"/>
                <a:sym typeface="+mn-ea"/>
              </a:rPr>
              <a:t> tập và  luyện.</a:t>
            </a:r>
            <a:endParaRPr lang="en-US" altLang="en-US" sz="2800" dirty="0">
              <a:latin typeface="Times New Roman" panose="02020603050405020304" pitchFamily="18" charset="0"/>
              <a:cs typeface="Times New Roman" panose="02020603050405020304" pitchFamily="18" charset="0"/>
            </a:endParaRPr>
          </a:p>
        </p:txBody>
      </p:sp>
      <p:sp>
        <p:nvSpPr>
          <p:cNvPr id="3" name="Oval 2"/>
          <p:cNvSpPr/>
          <p:nvPr/>
        </p:nvSpPr>
        <p:spPr>
          <a:xfrm>
            <a:off x="4584556" y="2111605"/>
            <a:ext cx="3875964" cy="230992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2. </a:t>
            </a:r>
            <a:r>
              <a:rPr sz="3600" b="1">
                <a:solidFill>
                  <a:schemeClr val="tx1"/>
                </a:solidFill>
                <a:latin typeface="Times New Roman" panose="02020603050405020304"/>
                <a:ea typeface="Times New Roman" panose="02020603050405020304"/>
                <a:sym typeface="+mn-ea"/>
              </a:rPr>
              <a:t>Kiến nghị, đề xuất:</a:t>
            </a:r>
            <a:endParaRPr lang="en-US" sz="3600" b="1" dirty="0" err="1" smtClean="0">
              <a:solidFill>
                <a:schemeClr val="tx1"/>
              </a:solidFill>
              <a:latin typeface="Times New Roman" panose="02020603050405020304"/>
              <a:ea typeface="Times New Roman" panose="02020603050405020304"/>
              <a:cs typeface="Times New Roman" panose="02020603050405020304" pitchFamily="18" charset="0"/>
              <a:sym typeface="+mn-ea"/>
            </a:endParaRPr>
          </a:p>
        </p:txBody>
      </p:sp>
      <p:sp>
        <p:nvSpPr>
          <p:cNvPr id="10" name="Freeform 9"/>
          <p:cNvSpPr/>
          <p:nvPr/>
        </p:nvSpPr>
        <p:spPr>
          <a:xfrm rot="18855372">
            <a:off x="3901294" y="2407159"/>
            <a:ext cx="2128814" cy="2136246"/>
          </a:xfrm>
          <a:custGeom>
            <a:avLst/>
            <a:gdLst>
              <a:gd name="connsiteX0" fmla="*/ 0 w 2466385"/>
              <a:gd name="connsiteY0" fmla="*/ 2466385 h 2466385"/>
              <a:gd name="connsiteX1" fmla="*/ 2466385 w 2466385"/>
              <a:gd name="connsiteY1" fmla="*/ 0 h 2466385"/>
              <a:gd name="connsiteX2" fmla="*/ 2466385 w 2466385"/>
              <a:gd name="connsiteY2" fmla="*/ 2466385 h 2466385"/>
              <a:gd name="connsiteX3" fmla="*/ 0 w 2466385"/>
              <a:gd name="connsiteY3" fmla="*/ 2466385 h 2466385"/>
            </a:gdLst>
            <a:ahLst/>
            <a:cxnLst>
              <a:cxn ang="0">
                <a:pos x="connsiteX0" y="connsiteY0"/>
              </a:cxn>
              <a:cxn ang="0">
                <a:pos x="connsiteX1" y="connsiteY1"/>
              </a:cxn>
              <a:cxn ang="0">
                <a:pos x="connsiteX2" y="connsiteY2"/>
              </a:cxn>
              <a:cxn ang="0">
                <a:pos x="connsiteX3" y="connsiteY3"/>
              </a:cxn>
            </a:cxnLst>
            <a:rect l="l" t="t" r="r" b="b"/>
            <a:pathLst>
              <a:path w="2466385" h="2466385">
                <a:moveTo>
                  <a:pt x="0" y="2466385"/>
                </a:moveTo>
                <a:cubicBezTo>
                  <a:pt x="0" y="1104238"/>
                  <a:pt x="1104238" y="0"/>
                  <a:pt x="2466385" y="0"/>
                </a:cubicBezTo>
                <a:lnTo>
                  <a:pt x="2466385" y="2466385"/>
                </a:lnTo>
                <a:lnTo>
                  <a:pt x="0" y="2466385"/>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5747" tIns="935747" rIns="213360" bIns="213360" numCol="1" spcCol="1270" anchor="ctr" anchorCtr="0">
            <a:noAutofit/>
          </a:bodyPr>
          <a:lstStyle/>
          <a:p>
            <a:pPr lvl="0" algn="ctr" defTabSz="1333500">
              <a:lnSpc>
                <a:spcPct val="90000"/>
              </a:lnSpc>
              <a:spcBef>
                <a:spcPct val="0"/>
              </a:spcBef>
              <a:spcAft>
                <a:spcPct val="35000"/>
              </a:spcAft>
            </a:pPr>
            <a:r>
              <a:rPr sz="3000">
                <a:latin typeface="Times New Roman" panose="02020603050405020304"/>
                <a:ea typeface="Times New Roman" panose="02020603050405020304"/>
                <a:sym typeface="+mn-ea"/>
              </a:rPr>
              <a:t> </a:t>
            </a:r>
            <a:r>
              <a:rPr lang="en-US" sz="3000">
                <a:latin typeface="Times New Roman" panose="02020603050405020304"/>
                <a:ea typeface="Times New Roman" panose="02020603050405020304"/>
                <a:sym typeface="+mn-ea"/>
              </a:rPr>
              <a:t>C</a:t>
            </a:r>
            <a:r>
              <a:rPr sz="3000">
                <a:latin typeface="Times New Roman" panose="02020603050405020304"/>
                <a:ea typeface="Times New Roman" panose="02020603050405020304"/>
                <a:sym typeface="+mn-ea"/>
              </a:rPr>
              <a:t>ấp trên</a:t>
            </a:r>
            <a:endParaRPr lang="en-US" sz="30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rot="2972971">
            <a:off x="6112510" y="2281555"/>
            <a:ext cx="2411095" cy="2163445"/>
          </a:xfrm>
          <a:custGeom>
            <a:avLst/>
            <a:gdLst>
              <a:gd name="connsiteX0" fmla="*/ 0 w 2466385"/>
              <a:gd name="connsiteY0" fmla="*/ 2466385 h 2466385"/>
              <a:gd name="connsiteX1" fmla="*/ 2466385 w 2466385"/>
              <a:gd name="connsiteY1" fmla="*/ 0 h 2466385"/>
              <a:gd name="connsiteX2" fmla="*/ 2466385 w 2466385"/>
              <a:gd name="connsiteY2" fmla="*/ 2466385 h 2466385"/>
              <a:gd name="connsiteX3" fmla="*/ 0 w 2466385"/>
              <a:gd name="connsiteY3" fmla="*/ 2466385 h 2466385"/>
            </a:gdLst>
            <a:ahLst/>
            <a:cxnLst>
              <a:cxn ang="0">
                <a:pos x="connsiteX0" y="connsiteY0"/>
              </a:cxn>
              <a:cxn ang="0">
                <a:pos x="connsiteX1" y="connsiteY1"/>
              </a:cxn>
              <a:cxn ang="0">
                <a:pos x="connsiteX2" y="connsiteY2"/>
              </a:cxn>
              <a:cxn ang="0">
                <a:pos x="connsiteX3" y="connsiteY3"/>
              </a:cxn>
            </a:cxnLst>
            <a:rect l="l" t="t" r="r" b="b"/>
            <a:pathLst>
              <a:path w="2466385" h="2466385">
                <a:moveTo>
                  <a:pt x="0" y="0"/>
                </a:moveTo>
                <a:cubicBezTo>
                  <a:pt x="1362147" y="0"/>
                  <a:pt x="2466385" y="1104238"/>
                  <a:pt x="2466385" y="2466385"/>
                </a:cubicBezTo>
                <a:lnTo>
                  <a:pt x="0" y="2466385"/>
                </a:lnTo>
                <a:lnTo>
                  <a:pt x="0" y="0"/>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935747" rIns="935747" bIns="213360" numCol="1" spcCol="1270" anchor="ctr" anchorCtr="0">
            <a:noAutofit/>
          </a:bodyPr>
          <a:lstStyle/>
          <a:p>
            <a:pPr lvl="0" algn="ctr" defTabSz="1333500">
              <a:lnSpc>
                <a:spcPct val="90000"/>
              </a:lnSpc>
              <a:spcBef>
                <a:spcPct val="0"/>
              </a:spcBef>
              <a:spcAft>
                <a:spcPct val="35000"/>
              </a:spcAft>
            </a:pPr>
            <a:r>
              <a:rPr lang="en-US" sz="3000">
                <a:latin typeface="Times New Roman" panose="02020603050405020304"/>
                <a:ea typeface="Times New Roman" panose="02020603050405020304"/>
                <a:sym typeface="+mn-ea"/>
              </a:rPr>
              <a:t>PHHS</a:t>
            </a:r>
            <a:endParaRPr lang="en-US" sz="3000" kern="1200" dirty="0">
              <a:latin typeface="Times New Roman" panose="02020603050405020304"/>
              <a:ea typeface="Times New Roman" panose="02020603050405020304"/>
              <a:cs typeface="Times New Roman" panose="02020603050405020304" pitchFamily="18" charset="0"/>
              <a:sym typeface="+mn-ea"/>
            </a:endParaRPr>
          </a:p>
        </p:txBody>
      </p:sp>
      <p:sp>
        <p:nvSpPr>
          <p:cNvPr id="5" name="Rounded Rectangle 4"/>
          <p:cNvSpPr/>
          <p:nvPr/>
        </p:nvSpPr>
        <p:spPr>
          <a:xfrm>
            <a:off x="956310" y="-100965"/>
            <a:ext cx="10515600" cy="7810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p>
            <a:pPr algn="ctr"/>
            <a:r>
              <a:rPr sz="3600" b="1">
                <a:latin typeface="Times New Roman" panose="02020603050405020304"/>
                <a:ea typeface="Aptos"/>
                <a:sym typeface="+mn-ea"/>
              </a:rPr>
              <a:t>IV. Kết luận</a:t>
            </a:r>
            <a:r>
              <a:rPr lang="en-US" sz="3600" b="1">
                <a:latin typeface="Times New Roman" panose="02020603050405020304"/>
                <a:ea typeface="Aptos"/>
                <a:sym typeface="+mn-ea"/>
              </a:rPr>
              <a:t>, kiến nghị:</a:t>
            </a:r>
            <a:r>
              <a:rPr sz="3600" b="1">
                <a:latin typeface="Times New Roman" panose="02020603050405020304"/>
                <a:ea typeface="Aptos"/>
                <a:sym typeface="+mn-ea"/>
              </a:rPr>
              <a:t> </a:t>
            </a:r>
            <a:endParaRPr sz="3600" b="1">
              <a:latin typeface="Times New Roman" panose="02020603050405020304"/>
              <a:ea typeface="Aptos"/>
            </a:endParaRPr>
          </a:p>
          <a:p>
            <a:pPr algn="ctr"/>
            <a:endParaRPr lang="en-US" altLang="en-US" sz="3600" b="1">
              <a:latin typeface="Times New Roman" panose="02020603050405020304" pitchFamily="18" charset="0"/>
              <a:cs typeface="Times New Roman" panose="02020603050405020304" pitchFamily="18" charset="0"/>
            </a:endParaRPr>
          </a:p>
          <a:p>
            <a:pPr algn="ctr"/>
            <a:endParaRPr lang="en-US" sz="3600" b="1" dirty="0">
              <a:solidFill>
                <a:srgbClr val="FF3300"/>
              </a:solidFill>
              <a:latin typeface="#9Slide03 Cousine Bold" panose="02070709020205020404" pitchFamily="49" charset="0"/>
              <a:cs typeface="#9Slide03 Cousine Bold" panose="02070709020205020404" pitchFamily="49" charset="0"/>
            </a:endParaRPr>
          </a:p>
          <a:p>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3" grpId="0" bldLvl="0" animBg="1"/>
      <p:bldP spid="14"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7"/>
          <p:cNvPicPr>
            <a:picLocks noChangeAspect="1"/>
          </p:cNvPicPr>
          <p:nvPr/>
        </p:nvPicPr>
        <p:blipFill>
          <a:blip r:embed="rId1"/>
          <a:stretch>
            <a:fillRect/>
          </a:stretch>
        </p:blipFill>
        <p:spPr>
          <a:xfrm>
            <a:off x="375920" y="0"/>
            <a:ext cx="6130925" cy="6144895"/>
          </a:xfrm>
          <a:prstGeom prst="rect">
            <a:avLst/>
          </a:prstGeom>
        </p:spPr>
      </p:pic>
      <p:pic>
        <p:nvPicPr>
          <p:cNvPr id="8" name="Picture 8"/>
          <p:cNvPicPr>
            <a:picLocks noChangeAspect="1"/>
          </p:cNvPicPr>
          <p:nvPr/>
        </p:nvPicPr>
        <p:blipFill>
          <a:blip r:embed="rId2"/>
          <a:stretch>
            <a:fillRect/>
          </a:stretch>
        </p:blipFill>
        <p:spPr>
          <a:xfrm>
            <a:off x="6986270" y="26670"/>
            <a:ext cx="4857115" cy="6118225"/>
          </a:xfrm>
          <a:prstGeom prst="rect">
            <a:avLst/>
          </a:prstGeom>
        </p:spPr>
      </p:pic>
      <p:sp>
        <p:nvSpPr>
          <p:cNvPr id="6" name="Text Box 5"/>
          <p:cNvSpPr txBox="1"/>
          <p:nvPr/>
        </p:nvSpPr>
        <p:spPr>
          <a:xfrm>
            <a:off x="1852930" y="6144260"/>
            <a:ext cx="9486265" cy="713740"/>
          </a:xfrm>
          <a:prstGeom prst="rect">
            <a:avLst/>
          </a:prstGeom>
          <a:noFill/>
        </p:spPr>
        <p:txBody>
          <a:bodyPr wrap="square" rtlCol="0">
            <a:noAutofit/>
          </a:bodyPr>
          <a:p>
            <a:r>
              <a:rPr lang="en-US" sz="2400">
                <a:highlight>
                  <a:srgbClr val="FFFF00"/>
                </a:highlight>
              </a:rPr>
              <a:t>Cô trò nhận giấy khen của Chủ tịch UBND huyện CưMgar năm học 23-24</a:t>
            </a:r>
            <a:endParaRPr lang="en-US" sz="2400">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014730" y="285115"/>
            <a:ext cx="4705985" cy="5713730"/>
          </a:xfrm>
          <a:prstGeom prst="rect">
            <a:avLst/>
          </a:prstGeom>
          <a:noFill/>
        </p:spPr>
      </p:pic>
      <p:pic>
        <p:nvPicPr>
          <p:cNvPr id="7" name="Picture 1"/>
          <p:cNvPicPr>
            <a:picLocks noChangeAspect="1"/>
          </p:cNvPicPr>
          <p:nvPr/>
        </p:nvPicPr>
        <p:blipFill>
          <a:blip r:embed="rId2"/>
          <a:stretch>
            <a:fillRect/>
          </a:stretch>
        </p:blipFill>
        <p:spPr>
          <a:xfrm>
            <a:off x="6278245" y="284480"/>
            <a:ext cx="5009515" cy="5714365"/>
          </a:xfrm>
          <a:prstGeom prst="rect">
            <a:avLst/>
          </a:prstGeom>
        </p:spPr>
      </p:pic>
      <p:sp>
        <p:nvSpPr>
          <p:cNvPr id="8" name="Text Box 7"/>
          <p:cNvSpPr txBox="1"/>
          <p:nvPr/>
        </p:nvSpPr>
        <p:spPr>
          <a:xfrm>
            <a:off x="2146300" y="6058535"/>
            <a:ext cx="8060055" cy="662940"/>
          </a:xfrm>
          <a:prstGeom prst="rect">
            <a:avLst/>
          </a:prstGeom>
          <a:noFill/>
        </p:spPr>
        <p:txBody>
          <a:bodyPr wrap="square" rtlCol="0">
            <a:noAutofit/>
          </a:bodyPr>
          <a:p>
            <a:r>
              <a:rPr lang="en-US" sz="3600"/>
              <a:t>Những ngày miệt mài ôn luyện</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97790" y="-635"/>
            <a:ext cx="11880215" cy="6859270"/>
          </a:xfrm>
          <a:prstGeom prst="rect">
            <a:avLst/>
          </a:prstGeom>
        </p:spPr>
      </p:pic>
      <p:sp>
        <p:nvSpPr>
          <p:cNvPr id="5" name="Text Box 4"/>
          <p:cNvSpPr txBox="1"/>
          <p:nvPr/>
        </p:nvSpPr>
        <p:spPr>
          <a:xfrm>
            <a:off x="1473835" y="5782310"/>
            <a:ext cx="9521190" cy="1076325"/>
          </a:xfrm>
          <a:prstGeom prst="rect">
            <a:avLst/>
          </a:prstGeom>
          <a:noFill/>
        </p:spPr>
        <p:txBody>
          <a:bodyPr wrap="square" rtlCol="0">
            <a:spAutoFit/>
          </a:bodyPr>
          <a:p>
            <a:r>
              <a:rPr lang="en-US" sz="3200">
                <a:solidFill>
                  <a:srgbClr val="FF0000"/>
                </a:solidFill>
              </a:rPr>
              <a:t>Thầy cô cùng đoàn HS trường Hoàng Hoa Thám tham dự kỳ thi HSG cấp tỉnh năm học 24-25</a:t>
            </a:r>
            <a:endParaRPr 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p:nvPr/>
        </p:nvSpPr>
        <p:spPr>
          <a:xfrm>
            <a:off x="1134110" y="808990"/>
            <a:ext cx="10546715" cy="5318760"/>
          </a:xfrm>
          <a:prstGeom prst="rect">
            <a:avLst/>
          </a:prstGeom>
          <a:noFill/>
          <a:ln>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u="none" kern="1200">
                <a:solidFill>
                  <a:schemeClr val="tx1"/>
                </a:solidFill>
                <a:latin typeface="+mj-lt"/>
                <a:ea typeface="+mj-ea"/>
                <a:cs typeface="+mj-cs"/>
              </a:defRPr>
            </a:lvl1pPr>
          </a:lstStyle>
          <a:p>
            <a:pPr>
              <a:spcBef>
                <a:spcPct val="20000"/>
              </a:spcBef>
            </a:pPr>
            <a:br>
              <a:rPr lang="en-US" sz="2700" b="1" dirty="0" smtClean="0">
                <a:latin typeface="Times New Roman" panose="02020603050405020304" pitchFamily="18" charset="0"/>
                <a:cs typeface="Times New Roman" panose="02020603050405020304" pitchFamily="18" charset="0"/>
              </a:rPr>
            </a:br>
            <a:br>
              <a:rPr lang="en-US" sz="2700" b="1" dirty="0" smtClean="0">
                <a:latin typeface="Times New Roman" panose="02020603050405020304" pitchFamily="18" charset="0"/>
                <a:cs typeface="Times New Roman" panose="02020603050405020304" pitchFamily="18" charset="0"/>
              </a:rPr>
            </a:br>
            <a:r>
              <a:rPr lang="en-US" sz="5300" b="1" dirty="0" smtClean="0">
                <a:solidFill>
                  <a:srgbClr val="002060"/>
                </a:solidFill>
                <a:latin typeface="Times New Roman" panose="02020603050405020304" pitchFamily="18" charset="0"/>
                <a:cs typeface="Times New Roman" panose="02020603050405020304" pitchFamily="18" charset="0"/>
              </a:rPr>
              <a:t>BÁO CÁO </a:t>
            </a:r>
            <a:br>
              <a:rPr lang="en-US" sz="5300" b="1" dirty="0" smtClean="0">
                <a:solidFill>
                  <a:srgbClr val="002060"/>
                </a:solidFill>
                <a:latin typeface="Times New Roman" panose="02020603050405020304" pitchFamily="18" charset="0"/>
                <a:cs typeface="Times New Roman" panose="02020603050405020304" pitchFamily="18" charset="0"/>
              </a:rPr>
            </a:br>
            <a:r>
              <a:rPr lang="vi-VN" altLang="vi-VN" sz="3200" b="1" dirty="0" smtClean="0">
                <a:cs typeface="Arial" panose="020B0604020202020204" pitchFamily="34" charset="0"/>
              </a:rPr>
              <a:t> </a:t>
            </a:r>
            <a:r>
              <a:rPr lang="en-US" altLang="vi-VN" sz="3200" b="1" dirty="0" smtClean="0">
                <a:latin typeface="Times New Roman" panose="02020603050405020304" pitchFamily="18" charset="0"/>
                <a:cs typeface="Times New Roman" panose="02020603050405020304" pitchFamily="18" charset="0"/>
              </a:rPr>
              <a:t>BIỆN PHÁP NÂNG CAO CHẤT LƯỢNG GIÁO DỤC</a:t>
            </a:r>
            <a:br>
              <a:rPr lang="en-US" altLang="vi-VN" sz="3200" b="1" dirty="0" smtClean="0">
                <a:latin typeface="Times New Roman" panose="02020603050405020304" pitchFamily="18" charset="0"/>
                <a:cs typeface="Times New Roman" panose="02020603050405020304" pitchFamily="18" charset="0"/>
              </a:rPr>
            </a:br>
            <a:br>
              <a:rPr lang="en-US" altLang="vi-VN" sz="3200" b="1" dirty="0" smtClean="0">
                <a:latin typeface="Times New Roman" panose="02020603050405020304" pitchFamily="18" charset="0"/>
                <a:cs typeface="Times New Roman" panose="02020603050405020304" pitchFamily="18" charset="0"/>
              </a:rPr>
            </a:br>
            <a:r>
              <a:rPr lang="en-US" altLang="vi-VN" sz="3200" b="1" dirty="0" smtClean="0">
                <a:solidFill>
                  <a:srgbClr val="C00000"/>
                </a:solidFill>
                <a:latin typeface="Times New Roman" panose="02020603050405020304" pitchFamily="18" charset="0"/>
                <a:cs typeface="Times New Roman" panose="02020603050405020304" pitchFamily="18" charset="0"/>
              </a:rPr>
              <a:t>MÔN: KHTN (SINH HỌC)</a:t>
            </a:r>
            <a:endParaRPr lang="en-US" altLang="vi-VN" sz="3200" b="1" dirty="0" smtClean="0">
              <a:solidFill>
                <a:srgbClr val="C00000"/>
              </a:solidFill>
              <a:latin typeface="Times New Roman" panose="02020603050405020304" pitchFamily="18" charset="0"/>
              <a:cs typeface="Times New Roman" panose="02020603050405020304" pitchFamily="18" charset="0"/>
            </a:endParaRPr>
          </a:p>
          <a:p>
            <a:pPr>
              <a:spcBef>
                <a:spcPct val="20000"/>
              </a:spcBef>
            </a:pPr>
            <a:br>
              <a:rPr lang="en-US" altLang="vi-VN" sz="2800" b="1" dirty="0" smtClean="0">
                <a:solidFill>
                  <a:srgbClr val="C00000"/>
                </a:solidFill>
                <a:latin typeface="Times New Roman" panose="02020603050405020304" pitchFamily="18" charset="0"/>
                <a:cs typeface="Times New Roman" panose="02020603050405020304" pitchFamily="18" charset="0"/>
              </a:rPr>
            </a:br>
            <a:r>
              <a:rPr lang="en-US" sz="3600" b="1">
                <a:solidFill>
                  <a:srgbClr val="FF6600"/>
                </a:solidFill>
                <a:latin typeface="Times New Roman" panose="02020603050405020304" pitchFamily="18" charset="0"/>
                <a:cs typeface="Times New Roman" panose="02020603050405020304" pitchFamily="18" charset="0"/>
                <a:sym typeface="+mn-ea"/>
              </a:rPr>
              <a:t>“</a:t>
            </a:r>
            <a:r>
              <a:rPr lang="en-US" altLang="en-US" sz="3600" b="1">
                <a:solidFill>
                  <a:srgbClr val="FF6600"/>
                </a:solidFill>
                <a:latin typeface="Times New Roman" panose="02020603050405020304" pitchFamily="18" charset="0"/>
                <a:cs typeface="Times New Roman" panose="02020603050405020304" pitchFamily="18" charset="0"/>
                <a:sym typeface="+mn-ea"/>
              </a:rPr>
              <a:t>Một số giải pháp nhằm nâng cao chất lượng trong công tác bồi dưỡng học sinh giỏi môn KHTN (phân môn Sinh học) 9 ở trường THCS Hoàng Hoa Thám</a:t>
            </a:r>
            <a:r>
              <a:rPr lang="en-US" sz="3600" b="1">
                <a:solidFill>
                  <a:srgbClr val="FF6600"/>
                </a:solidFill>
                <a:latin typeface="Times New Roman" panose="02020603050405020304" pitchFamily="18" charset="0"/>
                <a:cs typeface="Times New Roman" panose="02020603050405020304" pitchFamily="18" charset="0"/>
                <a:sym typeface="+mn-ea"/>
              </a:rPr>
              <a:t>”</a:t>
            </a:r>
            <a:endParaRPr lang="en-US" sz="3600" b="1">
              <a:solidFill>
                <a:srgbClr val="FF6600"/>
              </a:solidFill>
              <a:latin typeface="Times New Roman" panose="02020603050405020304" pitchFamily="18" charset="0"/>
              <a:cs typeface="Times New Roman" panose="02020603050405020304" pitchFamily="18" charset="0"/>
              <a:sym typeface="+mn-ea"/>
            </a:endParaRPr>
          </a:p>
          <a:p>
            <a:pPr>
              <a:spcBef>
                <a:spcPct val="20000"/>
              </a:spcBef>
            </a:pPr>
            <a:endParaRPr lang="en-US" sz="3600" b="1" dirty="0">
              <a:solidFill>
                <a:srgbClr val="FF66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p:cNvGrpSpPr/>
        <p:nvPr/>
      </p:nvGrpSpPr>
      <p:grpSpPr/>
      <p:sp>
        <p:nvSpPr>
          <p:cNvPr id="4" name="Text Box 3"/>
          <p:cNvSpPr txBox="1"/>
          <p:nvPr/>
        </p:nvSpPr>
        <p:spPr>
          <a:xfrm>
            <a:off x="2489200" y="2027555"/>
            <a:ext cx="6457950" cy="2803525"/>
          </a:xfrm>
          <a:prstGeom prst="rect">
            <a:avLst/>
          </a:prstGeom>
          <a:noFill/>
        </p:spPr>
        <p:txBody>
          <a:bodyPr wrap="square" rtlCol="0">
            <a:noAutofit/>
            <a:scene3d>
              <a:camera prst="orthographicFront"/>
              <a:lightRig rig="threePt" dir="t"/>
            </a:scene3d>
          </a:bodyPr>
          <a:p>
            <a:pPr algn="ctr"/>
            <a:r>
              <a:rPr lang="en-US" sz="6600">
                <a:ln w="13462">
                  <a:solidFill>
                    <a:schemeClr val="bg1"/>
                  </a:solidFill>
                  <a:prstDash val="solid"/>
                </a:ln>
                <a:solidFill>
                  <a:schemeClr val="tx1">
                    <a:lumMod val="85000"/>
                    <a:lumOff val="15000"/>
                  </a:schemeClr>
                </a:solidFill>
                <a:effectLst>
                  <a:outerShdw dist="38100" dir="2700000" algn="bl" rotWithShape="0">
                    <a:schemeClr val="accent5"/>
                  </a:outerShdw>
                </a:effectLst>
              </a:rPr>
              <a:t>XIN TRÂN TRỌNG CẢM ƠN!</a:t>
            </a:r>
            <a:endParaRPr lang="en-US" sz="660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reeform 2"/>
          <p:cNvSpPr/>
          <p:nvPr/>
        </p:nvSpPr>
        <p:spPr>
          <a:xfrm>
            <a:off x="2980690" y="757555"/>
            <a:ext cx="2657475" cy="2679065"/>
          </a:xfrm>
          <a:custGeom>
            <a:avLst/>
            <a:gdLst>
              <a:gd name="connsiteX0" fmla="*/ 0 w 2404690"/>
              <a:gd name="connsiteY0" fmla="*/ 1046040 h 2092080"/>
              <a:gd name="connsiteX1" fmla="*/ 523020 w 2404690"/>
              <a:gd name="connsiteY1" fmla="*/ 0 h 2092080"/>
              <a:gd name="connsiteX2" fmla="*/ 1881670 w 2404690"/>
              <a:gd name="connsiteY2" fmla="*/ 0 h 2092080"/>
              <a:gd name="connsiteX3" fmla="*/ 2404690 w 2404690"/>
              <a:gd name="connsiteY3" fmla="*/ 1046040 h 2092080"/>
              <a:gd name="connsiteX4" fmla="*/ 1881670 w 2404690"/>
              <a:gd name="connsiteY4" fmla="*/ 2092080 h 2092080"/>
              <a:gd name="connsiteX5" fmla="*/ 523020 w 2404690"/>
              <a:gd name="connsiteY5" fmla="*/ 2092080 h 2092080"/>
              <a:gd name="connsiteX6" fmla="*/ 0 w 2404690"/>
              <a:gd name="connsiteY6" fmla="*/ 1046040 h 209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690" h="2092080">
                <a:moveTo>
                  <a:pt x="1202345" y="0"/>
                </a:moveTo>
                <a:lnTo>
                  <a:pt x="2404690" y="455027"/>
                </a:lnTo>
                <a:lnTo>
                  <a:pt x="2404690" y="1637053"/>
                </a:lnTo>
                <a:lnTo>
                  <a:pt x="1202345" y="2092080"/>
                </a:lnTo>
                <a:lnTo>
                  <a:pt x="0" y="1637053"/>
                </a:lnTo>
                <a:lnTo>
                  <a:pt x="0" y="455027"/>
                </a:lnTo>
                <a:lnTo>
                  <a:pt x="1202345"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7456" tIns="466171" rIns="417456" bIns="466171" numCol="1" spcCol="1270" anchor="ctr" anchorCtr="0">
            <a:noAutofit/>
          </a:bodyPr>
          <a:lstStyle/>
          <a:p>
            <a:pPr lvl="0" algn="ctr" defTabSz="1066800">
              <a:lnSpc>
                <a:spcPct val="90000"/>
              </a:lnSpc>
              <a:spcBef>
                <a:spcPct val="0"/>
              </a:spcBef>
              <a:spcAft>
                <a:spcPct val="35000"/>
              </a:spcAft>
            </a:pPr>
            <a:r>
              <a:rPr lang="en-US" altLang="en-US" sz="3200" b="1" dirty="0">
                <a:latin typeface="Times New Roman" panose="02020603050405020304" pitchFamily="18" charset="0"/>
                <a:cs typeface="Times New Roman" panose="02020603050405020304" pitchFamily="18" charset="0"/>
                <a:sym typeface="+mn-ea"/>
              </a:rPr>
              <a:t>II. Nội dung và cách thức thực hiện </a:t>
            </a:r>
            <a:endParaRPr lang="en-US" sz="3200" b="1" kern="1200" dirty="0">
              <a:solidFill>
                <a:schemeClr val="bg1"/>
              </a:solidFill>
              <a:latin typeface="Times New Roman" panose="02020603050405020304" pitchFamily="18" charset="0"/>
              <a:cs typeface="Times New Roman" panose="02020603050405020304" pitchFamily="18" charset="0"/>
            </a:endParaRPr>
          </a:p>
        </p:txBody>
      </p:sp>
      <p:sp>
        <p:nvSpPr>
          <p:cNvPr id="6" name="Freeform 5"/>
          <p:cNvSpPr/>
          <p:nvPr/>
        </p:nvSpPr>
        <p:spPr>
          <a:xfrm>
            <a:off x="18288" y="1843069"/>
            <a:ext cx="2488994" cy="2284794"/>
          </a:xfrm>
          <a:custGeom>
            <a:avLst/>
            <a:gdLst>
              <a:gd name="connsiteX0" fmla="*/ 0 w 2404690"/>
              <a:gd name="connsiteY0" fmla="*/ 1046040 h 2092080"/>
              <a:gd name="connsiteX1" fmla="*/ 523020 w 2404690"/>
              <a:gd name="connsiteY1" fmla="*/ 0 h 2092080"/>
              <a:gd name="connsiteX2" fmla="*/ 1881670 w 2404690"/>
              <a:gd name="connsiteY2" fmla="*/ 0 h 2092080"/>
              <a:gd name="connsiteX3" fmla="*/ 2404690 w 2404690"/>
              <a:gd name="connsiteY3" fmla="*/ 1046040 h 2092080"/>
              <a:gd name="connsiteX4" fmla="*/ 1881670 w 2404690"/>
              <a:gd name="connsiteY4" fmla="*/ 2092080 h 2092080"/>
              <a:gd name="connsiteX5" fmla="*/ 523020 w 2404690"/>
              <a:gd name="connsiteY5" fmla="*/ 2092080 h 2092080"/>
              <a:gd name="connsiteX6" fmla="*/ 0 w 2404690"/>
              <a:gd name="connsiteY6" fmla="*/ 1046040 h 209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690" h="2092080">
                <a:moveTo>
                  <a:pt x="1202345" y="0"/>
                </a:moveTo>
                <a:lnTo>
                  <a:pt x="2404690" y="455027"/>
                </a:lnTo>
                <a:lnTo>
                  <a:pt x="2404690" y="1637053"/>
                </a:lnTo>
                <a:lnTo>
                  <a:pt x="1202345" y="2092080"/>
                </a:lnTo>
                <a:lnTo>
                  <a:pt x="0" y="1637053"/>
                </a:lnTo>
                <a:lnTo>
                  <a:pt x="0" y="455027"/>
                </a:lnTo>
                <a:lnTo>
                  <a:pt x="1202345" y="0"/>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6016" tIns="374731" rIns="326016" bIns="374731" numCol="1" spcCol="1270" anchor="ctr" anchorCtr="0">
            <a:noAutofit/>
          </a:bodyPr>
          <a:lstStyle/>
          <a:p>
            <a:pPr lvl="0" algn="ctr" defTabSz="1600200">
              <a:lnSpc>
                <a:spcPct val="90000"/>
              </a:lnSpc>
              <a:spcBef>
                <a:spcPct val="0"/>
              </a:spcBef>
              <a:spcAft>
                <a:spcPct val="35000"/>
              </a:spcAft>
            </a:pPr>
            <a:endParaRPr lang="en-US" sz="3600" kern="1200"/>
          </a:p>
        </p:txBody>
      </p:sp>
      <p:sp>
        <p:nvSpPr>
          <p:cNvPr id="7" name="Freeform 6"/>
          <p:cNvSpPr/>
          <p:nvPr/>
        </p:nvSpPr>
        <p:spPr>
          <a:xfrm>
            <a:off x="161109" y="0"/>
            <a:ext cx="12030891" cy="852737"/>
          </a:xfrm>
          <a:custGeom>
            <a:avLst/>
            <a:gdLst>
              <a:gd name="connsiteX0" fmla="*/ 0 w 2404690"/>
              <a:gd name="connsiteY0" fmla="*/ 1046040 h 2092080"/>
              <a:gd name="connsiteX1" fmla="*/ 523020 w 2404690"/>
              <a:gd name="connsiteY1" fmla="*/ 0 h 2092080"/>
              <a:gd name="connsiteX2" fmla="*/ 1881670 w 2404690"/>
              <a:gd name="connsiteY2" fmla="*/ 0 h 2092080"/>
              <a:gd name="connsiteX3" fmla="*/ 2404690 w 2404690"/>
              <a:gd name="connsiteY3" fmla="*/ 1046040 h 2092080"/>
              <a:gd name="connsiteX4" fmla="*/ 1881670 w 2404690"/>
              <a:gd name="connsiteY4" fmla="*/ 2092080 h 2092080"/>
              <a:gd name="connsiteX5" fmla="*/ 523020 w 2404690"/>
              <a:gd name="connsiteY5" fmla="*/ 2092080 h 2092080"/>
              <a:gd name="connsiteX6" fmla="*/ 0 w 2404690"/>
              <a:gd name="connsiteY6" fmla="*/ 1046040 h 209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690" h="2092080">
                <a:moveTo>
                  <a:pt x="1202345" y="0"/>
                </a:moveTo>
                <a:lnTo>
                  <a:pt x="2404690" y="455027"/>
                </a:lnTo>
                <a:lnTo>
                  <a:pt x="2404690" y="1637053"/>
                </a:lnTo>
                <a:lnTo>
                  <a:pt x="1202345" y="2092080"/>
                </a:lnTo>
                <a:lnTo>
                  <a:pt x="0" y="1637053"/>
                </a:lnTo>
                <a:lnTo>
                  <a:pt x="0" y="455027"/>
                </a:lnTo>
                <a:lnTo>
                  <a:pt x="1202345" y="0"/>
                </a:lnTo>
                <a:close/>
              </a:path>
            </a:pathLst>
          </a:custGeom>
          <a:solidFill>
            <a:srgbClr val="B52F0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7456" tIns="466171" rIns="417456" bIns="466171" numCol="1" spcCol="1270" anchor="ctr" anchorCtr="0">
            <a:noAutofit/>
          </a:bodyPr>
          <a:lstStyle/>
          <a:p>
            <a:pPr lvl="0" algn="ctr" defTabSz="1066800">
              <a:lnSpc>
                <a:spcPct val="90000"/>
              </a:lnSpc>
              <a:spcBef>
                <a:spcPct val="0"/>
              </a:spcBef>
              <a:spcAft>
                <a:spcPct val="35000"/>
              </a:spcAft>
            </a:pPr>
            <a:r>
              <a:rPr lang="en-US" sz="4000" b="1" kern="1200" dirty="0" err="1" smtClean="0">
                <a:solidFill>
                  <a:srgbClr val="FFFF00"/>
                </a:solidFill>
                <a:latin typeface="#9Slide03 SFU Grenoble Light" panose="00000300000000000000" pitchFamily="2" charset="0"/>
                <a:cs typeface="Times New Roman" panose="02020603050405020304" pitchFamily="18" charset="0"/>
              </a:rPr>
              <a:t>Nội</a:t>
            </a:r>
            <a:r>
              <a:rPr lang="en-US" sz="4000" b="1" kern="1200" dirty="0" smtClean="0">
                <a:solidFill>
                  <a:srgbClr val="FFFF00"/>
                </a:solidFill>
                <a:latin typeface="#9Slide03 SFU Grenoble Light" panose="00000300000000000000" pitchFamily="2" charset="0"/>
                <a:cs typeface="Times New Roman" panose="02020603050405020304" pitchFamily="18" charset="0"/>
              </a:rPr>
              <a:t> dung </a:t>
            </a:r>
            <a:r>
              <a:rPr lang="en-US" sz="4000" b="1" kern="1200" dirty="0" err="1" smtClean="0">
                <a:solidFill>
                  <a:srgbClr val="FFFF00"/>
                </a:solidFill>
                <a:latin typeface="#9Slide03 SFU Grenoble Light" panose="00000300000000000000" pitchFamily="2" charset="0"/>
                <a:cs typeface="Times New Roman" panose="02020603050405020304" pitchFamily="18" charset="0"/>
              </a:rPr>
              <a:t>báo</a:t>
            </a:r>
            <a:r>
              <a:rPr lang="en-US" sz="4000" b="1" kern="1200" dirty="0" smtClean="0">
                <a:solidFill>
                  <a:srgbClr val="FFFF00"/>
                </a:solidFill>
                <a:latin typeface="#9Slide03 SFU Grenoble Light" panose="00000300000000000000" pitchFamily="2" charset="0"/>
                <a:cs typeface="Times New Roman" panose="02020603050405020304" pitchFamily="18" charset="0"/>
              </a:rPr>
              <a:t> </a:t>
            </a:r>
            <a:r>
              <a:rPr lang="en-US" sz="4000" b="1" kern="1200" dirty="0" err="1" smtClean="0">
                <a:solidFill>
                  <a:srgbClr val="FFFF00"/>
                </a:solidFill>
                <a:latin typeface="#9Slide03 SFU Grenoble Light" panose="00000300000000000000" pitchFamily="2" charset="0"/>
                <a:cs typeface="Times New Roman" panose="02020603050405020304" pitchFamily="18" charset="0"/>
              </a:rPr>
              <a:t>cáo</a:t>
            </a:r>
            <a:endParaRPr lang="en-US" sz="4000" b="1" kern="1200" dirty="0">
              <a:solidFill>
                <a:srgbClr val="FFFF00"/>
              </a:solidFill>
              <a:latin typeface="#9Slide03 SFU Grenoble Light" panose="00000300000000000000" pitchFamily="2" charset="0"/>
              <a:cs typeface="Times New Roman" panose="02020603050405020304" pitchFamily="18" charset="0"/>
            </a:endParaRPr>
          </a:p>
        </p:txBody>
      </p:sp>
      <p:sp>
        <p:nvSpPr>
          <p:cNvPr id="8" name="Freeform 7"/>
          <p:cNvSpPr/>
          <p:nvPr/>
        </p:nvSpPr>
        <p:spPr>
          <a:xfrm>
            <a:off x="18288" y="1703498"/>
            <a:ext cx="2234629" cy="1342098"/>
          </a:xfrm>
          <a:custGeom>
            <a:avLst/>
            <a:gdLst>
              <a:gd name="connsiteX0" fmla="*/ 0 w 2597065"/>
              <a:gd name="connsiteY0" fmla="*/ 0 h 1442814"/>
              <a:gd name="connsiteX1" fmla="*/ 2597065 w 2597065"/>
              <a:gd name="connsiteY1" fmla="*/ 0 h 1442814"/>
              <a:gd name="connsiteX2" fmla="*/ 2597065 w 2597065"/>
              <a:gd name="connsiteY2" fmla="*/ 1442814 h 1442814"/>
              <a:gd name="connsiteX3" fmla="*/ 0 w 2597065"/>
              <a:gd name="connsiteY3" fmla="*/ 1442814 h 1442814"/>
              <a:gd name="connsiteX4" fmla="*/ 0 w 2597065"/>
              <a:gd name="connsiteY4" fmla="*/ 0 h 1442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065" h="1442814">
                <a:moveTo>
                  <a:pt x="0" y="0"/>
                </a:moveTo>
                <a:lnTo>
                  <a:pt x="2597065" y="0"/>
                </a:lnTo>
                <a:lnTo>
                  <a:pt x="2597065" y="1442814"/>
                </a:lnTo>
                <a:lnTo>
                  <a:pt x="0" y="14428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endParaRPr lang="en-US" sz="3200" kern="1200" dirty="0" smtClean="0">
              <a:latin typeface="Times New Roman" panose="02020603050405020304" pitchFamily="18" charset="0"/>
              <a:cs typeface="Times New Roman" panose="02020603050405020304" pitchFamily="18" charset="0"/>
            </a:endParaRPr>
          </a:p>
          <a:p>
            <a:pPr lvl="0" algn="r" defTabSz="10668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 </a:t>
            </a:r>
            <a:endParaRPr lang="en-US" sz="3200" kern="1200" dirty="0" smtClean="0">
              <a:solidFill>
                <a:schemeClr val="bg1"/>
              </a:solidFill>
              <a:latin typeface="Times New Roman" panose="02020603050405020304" pitchFamily="18" charset="0"/>
              <a:cs typeface="Times New Roman" panose="02020603050405020304" pitchFamily="18" charset="0"/>
            </a:endParaRPr>
          </a:p>
          <a:p>
            <a:pPr lvl="0" algn="r" defTabSz="1066800">
              <a:lnSpc>
                <a:spcPct val="90000"/>
              </a:lnSpc>
              <a:spcBef>
                <a:spcPct val="0"/>
              </a:spcBef>
              <a:spcAft>
                <a:spcPct val="35000"/>
              </a:spcAft>
            </a:pPr>
            <a:r>
              <a:rPr lang="en-US" altLang="en-US" sz="3200" b="1" dirty="0">
                <a:solidFill>
                  <a:srgbClr val="FFFF00"/>
                </a:solidFill>
                <a:latin typeface="Times New Roman" panose="02020603050405020304" pitchFamily="18" charset="0"/>
                <a:cs typeface="Times New Roman" panose="02020603050405020304" pitchFamily="18" charset="0"/>
                <a:sym typeface="+mn-ea"/>
              </a:rPr>
              <a:t>I. Lý do hình thành biện pháp</a:t>
            </a:r>
            <a:r>
              <a:rPr lang="en-US" sz="3200" b="1" kern="1200" dirty="0" smtClean="0">
                <a:solidFill>
                  <a:srgbClr val="FFFF00"/>
                </a:solidFill>
                <a:latin typeface="Times New Roman" panose="02020603050405020304" pitchFamily="18" charset="0"/>
                <a:cs typeface="Times New Roman" panose="02020603050405020304" pitchFamily="18" charset="0"/>
              </a:rPr>
              <a:t> </a:t>
            </a:r>
            <a:endParaRPr lang="en-US" sz="3200" b="1" kern="1200" dirty="0">
              <a:solidFill>
                <a:srgbClr val="FFFF00"/>
              </a:solidFill>
              <a:latin typeface="Times New Roman" panose="02020603050405020304" pitchFamily="18" charset="0"/>
              <a:cs typeface="Times New Roman" panose="02020603050405020304" pitchFamily="18" charset="0"/>
            </a:endParaRPr>
          </a:p>
        </p:txBody>
      </p:sp>
      <p:sp>
        <p:nvSpPr>
          <p:cNvPr id="10" name="Freeform 9"/>
          <p:cNvSpPr/>
          <p:nvPr/>
        </p:nvSpPr>
        <p:spPr>
          <a:xfrm>
            <a:off x="6104255" y="852805"/>
            <a:ext cx="2667000" cy="2633345"/>
          </a:xfrm>
          <a:custGeom>
            <a:avLst/>
            <a:gdLst>
              <a:gd name="connsiteX0" fmla="*/ 0 w 2404690"/>
              <a:gd name="connsiteY0" fmla="*/ 1046040 h 2092080"/>
              <a:gd name="connsiteX1" fmla="*/ 523020 w 2404690"/>
              <a:gd name="connsiteY1" fmla="*/ 0 h 2092080"/>
              <a:gd name="connsiteX2" fmla="*/ 1881670 w 2404690"/>
              <a:gd name="connsiteY2" fmla="*/ 0 h 2092080"/>
              <a:gd name="connsiteX3" fmla="*/ 2404690 w 2404690"/>
              <a:gd name="connsiteY3" fmla="*/ 1046040 h 2092080"/>
              <a:gd name="connsiteX4" fmla="*/ 1881670 w 2404690"/>
              <a:gd name="connsiteY4" fmla="*/ 2092080 h 2092080"/>
              <a:gd name="connsiteX5" fmla="*/ 523020 w 2404690"/>
              <a:gd name="connsiteY5" fmla="*/ 2092080 h 2092080"/>
              <a:gd name="connsiteX6" fmla="*/ 0 w 2404690"/>
              <a:gd name="connsiteY6" fmla="*/ 1046040 h 209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690" h="2092080">
                <a:moveTo>
                  <a:pt x="1202345" y="0"/>
                </a:moveTo>
                <a:lnTo>
                  <a:pt x="2404690" y="455027"/>
                </a:lnTo>
                <a:lnTo>
                  <a:pt x="2404690" y="1637053"/>
                </a:lnTo>
                <a:lnTo>
                  <a:pt x="1202345" y="2092080"/>
                </a:lnTo>
                <a:lnTo>
                  <a:pt x="0" y="1637053"/>
                </a:lnTo>
                <a:lnTo>
                  <a:pt x="0" y="455027"/>
                </a:lnTo>
                <a:lnTo>
                  <a:pt x="1202345" y="0"/>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417456" tIns="466171" rIns="417456" bIns="466171" numCol="1" spcCol="1270" anchor="ctr" anchorCtr="0">
            <a:noAutofit/>
          </a:bodyPr>
          <a:lstStyle/>
          <a:p>
            <a:r>
              <a:rPr lang="en-US" sz="3600" b="1" dirty="0" smtClean="0">
                <a:latin typeface="#9Slide03 Aturdida" pitchFamily="2" charset="0"/>
              </a:rPr>
              <a:t> </a:t>
            </a:r>
            <a:r>
              <a:rPr lang="en-US" sz="3600" b="1" dirty="0" smtClean="0">
                <a:solidFill>
                  <a:schemeClr val="accent4"/>
                </a:solidFill>
                <a:latin typeface="Times New Roman" panose="02020603050405020304" pitchFamily="18" charset="0"/>
                <a:cs typeface="Times New Roman" panose="02020603050405020304" pitchFamily="18" charset="0"/>
              </a:rPr>
              <a:t>III.</a:t>
            </a:r>
            <a:r>
              <a:rPr lang="en-US" sz="3800" b="1" dirty="0" err="1" smtClean="0">
                <a:solidFill>
                  <a:srgbClr val="FFC000"/>
                </a:solidFill>
                <a:latin typeface="Times New Roman" panose="02020603050405020304" pitchFamily="18" charset="0"/>
                <a:cs typeface="Times New Roman" panose="02020603050405020304" pitchFamily="18" charset="0"/>
              </a:rPr>
              <a:t>Tính</a:t>
            </a:r>
            <a:endParaRPr lang="en-US" sz="3800" b="1" dirty="0" err="1" smtClean="0">
              <a:solidFill>
                <a:srgbClr val="FFC000"/>
              </a:solidFill>
              <a:latin typeface="Times New Roman" panose="02020603050405020304" pitchFamily="18" charset="0"/>
              <a:cs typeface="Times New Roman" panose="02020603050405020304" pitchFamily="18" charset="0"/>
            </a:endParaRPr>
          </a:p>
          <a:p>
            <a:r>
              <a:rPr lang="en-US" sz="3800" b="1" dirty="0" err="1" smtClean="0">
                <a:solidFill>
                  <a:srgbClr val="FFC000"/>
                </a:solidFill>
                <a:latin typeface="Times New Roman" panose="02020603050405020304" pitchFamily="18" charset="0"/>
                <a:cs typeface="Times New Roman" panose="02020603050405020304" pitchFamily="18" charset="0"/>
              </a:rPr>
              <a:t>hiệu quả</a:t>
            </a:r>
            <a:r>
              <a:rPr lang="en-US" sz="3800" b="1" dirty="0" smtClean="0">
                <a:solidFill>
                  <a:srgbClr val="FFC000"/>
                </a:solidFill>
                <a:latin typeface="Times New Roman" panose="02020603050405020304" pitchFamily="18" charset="0"/>
                <a:cs typeface="Times New Roman" panose="02020603050405020304" pitchFamily="18" charset="0"/>
              </a:rPr>
              <a:t> </a:t>
            </a:r>
            <a:endParaRPr lang="en-US" sz="3800" dirty="0">
              <a:solidFill>
                <a:srgbClr val="FFC000"/>
              </a:solidFill>
              <a:latin typeface="Times New Roman" panose="02020603050405020304" pitchFamily="18" charset="0"/>
              <a:cs typeface="Times New Roman" panose="02020603050405020304" pitchFamily="18" charset="0"/>
            </a:endParaRPr>
          </a:p>
        </p:txBody>
      </p:sp>
      <p:sp>
        <p:nvSpPr>
          <p:cNvPr id="12" name="Freeform 11"/>
          <p:cNvSpPr/>
          <p:nvPr/>
        </p:nvSpPr>
        <p:spPr>
          <a:xfrm>
            <a:off x="9183295" y="1188425"/>
            <a:ext cx="2834534" cy="2372243"/>
          </a:xfrm>
          <a:custGeom>
            <a:avLst/>
            <a:gdLst>
              <a:gd name="connsiteX0" fmla="*/ 0 w 2404690"/>
              <a:gd name="connsiteY0" fmla="*/ 1046040 h 2092080"/>
              <a:gd name="connsiteX1" fmla="*/ 523020 w 2404690"/>
              <a:gd name="connsiteY1" fmla="*/ 0 h 2092080"/>
              <a:gd name="connsiteX2" fmla="*/ 1881670 w 2404690"/>
              <a:gd name="connsiteY2" fmla="*/ 0 h 2092080"/>
              <a:gd name="connsiteX3" fmla="*/ 2404690 w 2404690"/>
              <a:gd name="connsiteY3" fmla="*/ 1046040 h 2092080"/>
              <a:gd name="connsiteX4" fmla="*/ 1881670 w 2404690"/>
              <a:gd name="connsiteY4" fmla="*/ 2092080 h 2092080"/>
              <a:gd name="connsiteX5" fmla="*/ 523020 w 2404690"/>
              <a:gd name="connsiteY5" fmla="*/ 2092080 h 2092080"/>
              <a:gd name="connsiteX6" fmla="*/ 0 w 2404690"/>
              <a:gd name="connsiteY6" fmla="*/ 1046040 h 209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690" h="2092080">
                <a:moveTo>
                  <a:pt x="1202345" y="0"/>
                </a:moveTo>
                <a:lnTo>
                  <a:pt x="2404690" y="455027"/>
                </a:lnTo>
                <a:lnTo>
                  <a:pt x="2404690" y="1637053"/>
                </a:lnTo>
                <a:lnTo>
                  <a:pt x="1202345" y="2092080"/>
                </a:lnTo>
                <a:lnTo>
                  <a:pt x="0" y="1637053"/>
                </a:lnTo>
                <a:lnTo>
                  <a:pt x="0" y="455027"/>
                </a:lnTo>
                <a:lnTo>
                  <a:pt x="1202345" y="0"/>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6016" tIns="374731" rIns="326016" bIns="374731" numCol="1" spcCol="1270" anchor="ctr" anchorCtr="0">
            <a:noAutofit/>
          </a:bodyPr>
          <a:lstStyle/>
          <a:p>
            <a:r>
              <a:rPr lang="en-US" sz="3600" b="1" dirty="0" err="1" smtClean="0">
                <a:latin typeface="Times New Roman" panose="02020603050405020304" pitchFamily="18" charset="0"/>
                <a:cs typeface="Times New Roman" panose="02020603050405020304" pitchFamily="18" charset="0"/>
              </a:rPr>
              <a:t>IV. Kết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luận,</a:t>
            </a:r>
            <a:r>
              <a:rPr lang="en-US" sz="3600" b="1" dirty="0" smtClean="0">
                <a:latin typeface="Times New Roman" panose="02020603050405020304" pitchFamily="18" charset="0"/>
                <a:cs typeface="Times New Roman" panose="02020603050405020304" pitchFamily="18" charset="0"/>
              </a:rPr>
              <a:t> </a:t>
            </a:r>
            <a:endParaRPr lang="en-US" sz="3600" b="1" dirty="0" smtClean="0">
              <a:latin typeface="Times New Roman" panose="02020603050405020304" pitchFamily="18" charset="0"/>
              <a:cs typeface="Times New Roman" panose="02020603050405020304" pitchFamily="18" charset="0"/>
            </a:endParaRPr>
          </a:p>
          <a:p>
            <a:r>
              <a:rPr lang="en-US" sz="3600" b="1" dirty="0" err="1" smtClean="0">
                <a:latin typeface="Times New Roman" panose="02020603050405020304" pitchFamily="18" charset="0"/>
                <a:cs typeface="Times New Roman" panose="02020603050405020304" pitchFamily="18" charset="0"/>
              </a:rPr>
              <a:t>kiến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nghị</a:t>
            </a:r>
            <a:r>
              <a:rPr lang="en-US" b="1"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 name="Right Arrow 1"/>
          <p:cNvSpPr/>
          <p:nvPr/>
        </p:nvSpPr>
        <p:spPr>
          <a:xfrm>
            <a:off x="2514546" y="2277356"/>
            <a:ext cx="465840" cy="321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8736410" y="2150786"/>
            <a:ext cx="465840" cy="321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560970" y="2134629"/>
            <a:ext cx="465840" cy="321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556675" y="3544681"/>
            <a:ext cx="8083713" cy="254894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2400" b="1" dirty="0">
                <a:solidFill>
                  <a:schemeClr val="bg1"/>
                </a:solidFill>
                <a:latin typeface="Times New Roman" panose="02020603050405020304" pitchFamily="18" charset="0"/>
                <a:cs typeface="Times New Roman" panose="02020603050405020304" pitchFamily="18" charset="0"/>
              </a:rPr>
              <a:t>“ </a:t>
            </a:r>
            <a:r>
              <a:rPr lang="en-US" altLang="en-US" sz="2400" b="1">
                <a:solidFill>
                  <a:schemeClr val="bg1"/>
                </a:solidFill>
                <a:latin typeface="Times New Roman" panose="02020603050405020304" pitchFamily="18" charset="0"/>
                <a:cs typeface="Times New Roman" panose="02020603050405020304" pitchFamily="18" charset="0"/>
                <a:sym typeface="+mn-ea"/>
              </a:rPr>
              <a:t>Một số giải pháp nhằm nâng cao chất lượng trong công tác bồi dưỡng học sinh giỏi môn KHTN (phân môn Sinh học) 9 ở trường THCS Hoàng Hoa Thám</a:t>
            </a:r>
            <a:r>
              <a:rPr lang="en-US" altLang="vi-VN" sz="2400" b="1" dirty="0" smtClean="0">
                <a:solidFill>
                  <a:schemeClr val="bg1"/>
                </a:solidFill>
                <a:latin typeface="Times New Roman" panose="02020603050405020304" pitchFamily="18" charset="0"/>
                <a:cs typeface="Times New Roman" panose="02020603050405020304" pitchFamily="18" charset="0"/>
              </a:rPr>
              <a:t>”</a:t>
            </a:r>
            <a:endParaRPr lang="en-US" altLang="vi-VN" sz="2400" b="1"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animBg="1"/>
      <p:bldP spid="8" grpId="0" bldLvl="0" animBg="1"/>
      <p:bldP spid="10" grpId="0" bldLvl="0" animBg="1"/>
      <p:bldP spid="12" grpId="0" animBg="1"/>
      <p:bldP spid="2"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a:xfrm>
            <a:off x="6906895" y="1967865"/>
            <a:ext cx="4975860" cy="3182620"/>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rgbClr val="FFFF66">
              <a:alpha val="89804"/>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6122" tIns="697653" rIns="241970" bIns="241969" numCol="1" spcCol="1270" anchor="t" anchorCtr="0">
            <a:noAutofit/>
          </a:bodyPr>
          <a:lstStyle/>
          <a:p>
            <a:pPr marL="0" lvl="1" indent="0" defTabSz="1244600">
              <a:lnSpc>
                <a:spcPct val="90000"/>
              </a:lnSpc>
              <a:spcBef>
                <a:spcPct val="0"/>
              </a:spcBef>
              <a:spcAft>
                <a:spcPct val="15000"/>
              </a:spcAft>
              <a:buNone/>
            </a:pPr>
            <a:r>
              <a:rPr lang="en-US" altLang="en-US" sz="2400" dirty="0">
                <a:latin typeface="Times New Roman" panose="02020603050405020304" pitchFamily="18" charset="0"/>
                <a:cs typeface="Times New Roman" panose="02020603050405020304" pitchFamily="18" charset="0"/>
              </a:rPr>
              <a:t>HS vừa học chính khóa trên lớp; vừa học thêm; vừa tập trung ôn thi vào lớp 10, cộng thêm ôn thi HSG. Dẫn đ</a:t>
            </a:r>
            <a:r>
              <a:rPr lang="en-US" altLang="en-US" sz="2400" dirty="0">
                <a:latin typeface="Times New Roman" panose="02020603050405020304" pitchFamily="18" charset="0"/>
                <a:cs typeface="Times New Roman" panose="02020603050405020304" pitchFamily="18" charset="0"/>
              </a:rPr>
              <a:t>ến áp lực và không có nhiều thời gian đ</a:t>
            </a:r>
            <a:r>
              <a:rPr lang="en-US" altLang="en-US" sz="2400" dirty="0">
                <a:latin typeface="Times New Roman" panose="02020603050405020304" pitchFamily="18" charset="0"/>
                <a:cs typeface="Times New Roman" panose="02020603050405020304" pitchFamily="18" charset="0"/>
              </a:rPr>
              <a:t>ầu tư</a:t>
            </a:r>
            <a:r>
              <a:rPr lang="en-US" altLang="en-US" sz="2400" dirty="0">
                <a:latin typeface="Times New Roman" panose="02020603050405020304" pitchFamily="18" charset="0"/>
                <a:cs typeface="Times New Roman" panose="02020603050405020304" pitchFamily="18" charset="0"/>
              </a:rPr>
              <a:t> ôn tập. </a:t>
            </a:r>
            <a:endParaRPr lang="en-US" altLang="en-US" sz="2400" dirty="0">
              <a:latin typeface="Times New Roman" panose="02020603050405020304" pitchFamily="18" charset="0"/>
              <a:cs typeface="Times New Roman" panose="02020603050405020304" pitchFamily="18" charset="0"/>
            </a:endParaRPr>
          </a:p>
        </p:txBody>
      </p:sp>
      <p:sp>
        <p:nvSpPr>
          <p:cNvPr id="9" name="Freeform 8"/>
          <p:cNvSpPr/>
          <p:nvPr/>
        </p:nvSpPr>
        <p:spPr>
          <a:xfrm>
            <a:off x="441960" y="680085"/>
            <a:ext cx="5045075" cy="222440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accent4">
              <a:lumMod val="20000"/>
              <a:lumOff val="80000"/>
            </a:schemeClr>
          </a:solidFill>
          <a:ln>
            <a:solidFill>
              <a:schemeClr val="tx2">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969" tIns="241969" rIns="1086123" bIns="697653" numCol="1" spcCol="1270" anchor="t" anchorCtr="0">
            <a:noAutofit/>
          </a:bodyPr>
          <a:lstStyle/>
          <a:p>
            <a:pPr marL="0" lvl="1" indent="0" defTabSz="1244600">
              <a:lnSpc>
                <a:spcPct val="90000"/>
              </a:lnSpc>
              <a:spcBef>
                <a:spcPct val="0"/>
              </a:spcBef>
              <a:spcAft>
                <a:spcPct val="15000"/>
              </a:spcAft>
              <a:buNone/>
            </a:pPr>
            <a:r>
              <a:rPr lang="en-US" altLang="en-US" sz="2800" dirty="0" smtClean="0">
                <a:latin typeface="Times New Roman" panose="02020603050405020304" pitchFamily="18" charset="0"/>
                <a:cs typeface="Times New Roman" panose="02020603050405020304" pitchFamily="18" charset="0"/>
              </a:rPr>
              <a:t>Công tác ôn thi HSG là một trong những nhiệm vụ giáo dục được Ban giám hiệu nhà trường đặc biệt quan tâm.</a:t>
            </a:r>
            <a:endParaRPr lang="en-US" sz="2800" dirty="0" smtClean="0">
              <a:latin typeface="Times New Roman" panose="02020603050405020304" pitchFamily="18" charset="0"/>
              <a:cs typeface="Times New Roman" panose="02020603050405020304" pitchFamily="18" charset="0"/>
            </a:endParaRPr>
          </a:p>
          <a:p>
            <a:pPr marL="285750" lvl="1" indent="-285750" defTabSz="1244600">
              <a:lnSpc>
                <a:spcPct val="90000"/>
              </a:lnSpc>
              <a:spcBef>
                <a:spcPct val="0"/>
              </a:spcBef>
              <a:spcAft>
                <a:spcPct val="15000"/>
              </a:spcAft>
              <a:buChar char="•"/>
            </a:pPr>
            <a:endParaRPr lang="en-US" sz="2800" dirty="0" smtClean="0">
              <a:latin typeface="Times New Roman" panose="02020603050405020304" pitchFamily="18" charset="0"/>
              <a:cs typeface="Times New Roman" panose="02020603050405020304" pitchFamily="18" charset="0"/>
            </a:endParaRPr>
          </a:p>
          <a:p>
            <a:pPr marL="285750" lvl="1" indent="-285750" defTabSz="1244600">
              <a:lnSpc>
                <a:spcPct val="90000"/>
              </a:lnSpc>
              <a:spcBef>
                <a:spcPct val="0"/>
              </a:spcBef>
              <a:spcAft>
                <a:spcPct val="15000"/>
              </a:spcAft>
              <a:buChar char="•"/>
            </a:pPr>
            <a:endParaRPr lang="en-US" sz="2800" dirty="0" smtClean="0">
              <a:latin typeface="Times New Roman" panose="02020603050405020304" pitchFamily="18" charset="0"/>
              <a:cs typeface="Times New Roman" panose="02020603050405020304" pitchFamily="18" charset="0"/>
            </a:endParaRPr>
          </a:p>
        </p:txBody>
      </p:sp>
      <p:sp>
        <p:nvSpPr>
          <p:cNvPr id="7" name="Freeform 6"/>
          <p:cNvSpPr/>
          <p:nvPr/>
        </p:nvSpPr>
        <p:spPr>
          <a:xfrm>
            <a:off x="567055" y="3428365"/>
            <a:ext cx="4919980" cy="3430270"/>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bg1">
              <a:lumMod val="95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969" tIns="697653" rIns="1086123" bIns="241969" numCol="1" spcCol="1270" anchor="t" anchorCtr="0">
            <a:noAutofit/>
          </a:bodyPr>
          <a:lstStyle/>
          <a:p>
            <a:pPr marL="0" lvl="1" indent="0" defTabSz="933450">
              <a:lnSpc>
                <a:spcPct val="90000"/>
              </a:lnSpc>
              <a:spcBef>
                <a:spcPct val="0"/>
              </a:spcBef>
              <a:spcAft>
                <a:spcPct val="15000"/>
              </a:spcAft>
              <a:buNone/>
            </a:pPr>
            <a:r>
              <a:rPr lang="en-US" altLang="en-US" sz="2800" dirty="0">
                <a:ln>
                  <a:noFill/>
                </a:ln>
                <a:solidFill>
                  <a:schemeClr val="tx1"/>
                </a:solidFill>
                <a:latin typeface="Times New Roman" panose="02020603050405020304" pitchFamily="18" charset="0"/>
                <a:cs typeface="Times New Roman" panose="02020603050405020304" pitchFamily="18" charset="0"/>
              </a:rPr>
              <a:t>Địa phương có truyền thống hiếu học, có nhiều học sinh chăm ngoan, học giỏi, có ý thức nỗ lực phấn đấu vươn lên  trong học tập và rèn luyện.</a:t>
            </a:r>
            <a:endParaRPr lang="en-US" altLang="en-US" sz="2800" dirty="0">
              <a:ln>
                <a:noFill/>
              </a:ln>
              <a:solidFill>
                <a:schemeClr val="tx1"/>
              </a:solidFill>
              <a:latin typeface="Times New Roman" panose="02020603050405020304" pitchFamily="18" charset="0"/>
              <a:cs typeface="Times New Roman" panose="02020603050405020304" pitchFamily="18" charset="0"/>
            </a:endParaRPr>
          </a:p>
        </p:txBody>
      </p:sp>
      <p:sp>
        <p:nvSpPr>
          <p:cNvPr id="4" name="Down Arrow 3"/>
          <p:cNvSpPr/>
          <p:nvPr/>
        </p:nvSpPr>
        <p:spPr>
          <a:xfrm>
            <a:off x="6153150" y="1065530"/>
            <a:ext cx="320040" cy="901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3378200" y="0"/>
            <a:ext cx="6936105" cy="680720"/>
          </a:xfrm>
          <a:prstGeom prst="rect">
            <a:avLst/>
          </a:prstGeom>
          <a:solidFill>
            <a:schemeClr val="accent1">
              <a:lumMod val="20000"/>
              <a:lumOff val="80000"/>
            </a:schemeClr>
          </a:solidFill>
        </p:spPr>
        <p:txBody>
          <a:bodyPr wrap="square" rtlCol="0">
            <a:noAutofit/>
          </a:bodyPr>
          <a:p>
            <a:r>
              <a:rPr lang="en-US" altLang="en-US" sz="3600" b="1">
                <a:latin typeface="Times New Roman" panose="02020603050405020304" pitchFamily="18" charset="0"/>
                <a:cs typeface="Times New Roman" panose="02020603050405020304" pitchFamily="18" charset="0"/>
              </a:rPr>
              <a:t>I. Lý</a:t>
            </a:r>
            <a:r>
              <a:rPr lang="en-US" altLang="en-US" sz="3600" b="1">
                <a:latin typeface="Times New Roman" panose="02020603050405020304" pitchFamily="18" charset="0"/>
                <a:cs typeface="Times New Roman" panose="02020603050405020304" pitchFamily="18" charset="0"/>
              </a:rPr>
              <a:t> do hình thành biện pháp:</a:t>
            </a:r>
            <a:endParaRPr lang="en-US" altLang="en-US" sz="3600" b="1">
              <a:latin typeface="Times New Roman" panose="02020603050405020304" pitchFamily="18" charset="0"/>
              <a:cs typeface="Times New Roman" panose="02020603050405020304" pitchFamily="18" charset="0"/>
            </a:endParaRPr>
          </a:p>
        </p:txBody>
      </p:sp>
      <p:sp>
        <p:nvSpPr>
          <p:cNvPr id="8" name="Freeform 7"/>
          <p:cNvSpPr/>
          <p:nvPr/>
        </p:nvSpPr>
        <p:spPr>
          <a:xfrm>
            <a:off x="7348220" y="680085"/>
            <a:ext cx="4391025" cy="179895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accent2">
              <a:lumMod val="20000"/>
              <a:lumOff val="8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6122" tIns="241969" rIns="241970" bIns="697653" numCol="1" spcCol="1270" anchor="t" anchorCtr="0">
            <a:noAutofit/>
          </a:bodyPr>
          <a:lstStyle/>
          <a:p>
            <a:pPr marL="0" lvl="1" indent="0" defTabSz="1244600">
              <a:lnSpc>
                <a:spcPct val="90000"/>
              </a:lnSpc>
              <a:spcBef>
                <a:spcPct val="0"/>
              </a:spcBef>
              <a:spcAft>
                <a:spcPct val="15000"/>
              </a:spcAf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Rất ít học sinh chọn ôn thi học sinh giỏi môn KHTN (Sinh học) vì cho rằng </a:t>
            </a:r>
            <a:r>
              <a:rPr lang="en-US" altLang="en-US" sz="2400" dirty="0">
                <a:latin typeface="Times New Roman" panose="02020603050405020304" pitchFamily="18" charset="0"/>
                <a:cs typeface="Times New Roman" panose="02020603050405020304" pitchFamily="18" charset="0"/>
              </a:rPr>
              <a:t>đ</a:t>
            </a:r>
            <a:r>
              <a:rPr lang="en-US" altLang="en-US" sz="2400" dirty="0">
                <a:latin typeface="Times New Roman" panose="02020603050405020304" pitchFamily="18" charset="0"/>
                <a:cs typeface="Times New Roman" panose="02020603050405020304" pitchFamily="18" charset="0"/>
              </a:rPr>
              <a:t>ây là môn phụ.</a:t>
            </a:r>
            <a:endParaRPr lang="en-US" altLang="en-US" sz="2400" dirty="0">
              <a:latin typeface="Times New Roman" panose="02020603050405020304" pitchFamily="18" charset="0"/>
              <a:cs typeface="Times New Roman" panose="02020603050405020304" pitchFamily="18" charset="0"/>
            </a:endParaRPr>
          </a:p>
        </p:txBody>
      </p:sp>
      <p:sp>
        <p:nvSpPr>
          <p:cNvPr id="3" name="Oval 2"/>
          <p:cNvSpPr/>
          <p:nvPr/>
        </p:nvSpPr>
        <p:spPr>
          <a:xfrm>
            <a:off x="4584556" y="2111605"/>
            <a:ext cx="3875964" cy="23099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1. THỰC</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TRẠNG</a:t>
            </a:r>
            <a:endParaRPr lang="en-US" sz="3600" b="1" dirty="0" err="1" smtClean="0">
              <a:solidFill>
                <a:schemeClr val="tx1"/>
              </a:solidFill>
              <a:latin typeface="Times New Roman" panose="02020603050405020304" pitchFamily="18" charset="0"/>
              <a:cs typeface="Times New Roman" panose="02020603050405020304" pitchFamily="18" charset="0"/>
            </a:endParaRPr>
          </a:p>
        </p:txBody>
      </p:sp>
      <p:sp>
        <p:nvSpPr>
          <p:cNvPr id="5" name="Freeform 4"/>
          <p:cNvSpPr/>
          <p:nvPr/>
        </p:nvSpPr>
        <p:spPr>
          <a:xfrm>
            <a:off x="6768465" y="4780280"/>
            <a:ext cx="5114290" cy="191325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accent1">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6122" tIns="241969" rIns="241970" bIns="697653" numCol="1" spcCol="1270" anchor="t" anchorCtr="0">
            <a:noAutofit/>
          </a:bodyPr>
          <a:p>
            <a:pPr marL="0" lvl="1" indent="0" algn="l" defTabSz="1244600">
              <a:lnSpc>
                <a:spcPct val="90000"/>
              </a:lnSpc>
              <a:spcBef>
                <a:spcPct val="0"/>
              </a:spcBef>
              <a:spcAft>
                <a:spcPct val="15000"/>
              </a:spcAft>
              <a:buFont typeface="Arial" panose="020B0604020202020204" pitchFamily="34" charset="0"/>
              <a:buNone/>
            </a:pPr>
            <a:r>
              <a:rPr lang="en-US" altLang="en-US" sz="2400" dirty="0">
                <a:latin typeface="Times New Roman" panose="02020603050405020304" pitchFamily="18" charset="0"/>
                <a:cs typeface="Times New Roman" panose="02020603050405020304" pitchFamily="18" charset="0"/>
              </a:rPr>
              <a:t>Nội dung kiến thức phần Di truyền mới và trừu tượng. Thời lượng dành cho nội dung vận dụng cao không có trong chương trình học ở lớp.</a:t>
            </a:r>
            <a:endParaRPr lang="en-US" altLang="en-US" sz="2400" dirty="0">
              <a:latin typeface="Times New Roman" panose="02020603050405020304" pitchFamily="18" charset="0"/>
              <a:cs typeface="Times New Roman" panose="02020603050405020304" pitchFamily="18" charset="0"/>
            </a:endParaRPr>
          </a:p>
        </p:txBody>
      </p:sp>
      <p:sp>
        <p:nvSpPr>
          <p:cNvPr id="10" name="Freeform 9"/>
          <p:cNvSpPr/>
          <p:nvPr/>
        </p:nvSpPr>
        <p:spPr>
          <a:xfrm rot="18855372">
            <a:off x="4015594" y="2203959"/>
            <a:ext cx="2128814" cy="2136246"/>
          </a:xfrm>
          <a:custGeom>
            <a:avLst/>
            <a:gdLst>
              <a:gd name="connsiteX0" fmla="*/ 0 w 2466385"/>
              <a:gd name="connsiteY0" fmla="*/ 2466385 h 2466385"/>
              <a:gd name="connsiteX1" fmla="*/ 2466385 w 2466385"/>
              <a:gd name="connsiteY1" fmla="*/ 0 h 2466385"/>
              <a:gd name="connsiteX2" fmla="*/ 2466385 w 2466385"/>
              <a:gd name="connsiteY2" fmla="*/ 2466385 h 2466385"/>
              <a:gd name="connsiteX3" fmla="*/ 0 w 2466385"/>
              <a:gd name="connsiteY3" fmla="*/ 2466385 h 2466385"/>
            </a:gdLst>
            <a:ahLst/>
            <a:cxnLst>
              <a:cxn ang="0">
                <a:pos x="connsiteX0" y="connsiteY0"/>
              </a:cxn>
              <a:cxn ang="0">
                <a:pos x="connsiteX1" y="connsiteY1"/>
              </a:cxn>
              <a:cxn ang="0">
                <a:pos x="connsiteX2" y="connsiteY2"/>
              </a:cxn>
              <a:cxn ang="0">
                <a:pos x="connsiteX3" y="connsiteY3"/>
              </a:cxn>
            </a:cxnLst>
            <a:rect l="l" t="t" r="r" b="b"/>
            <a:pathLst>
              <a:path w="2466385" h="2466385">
                <a:moveTo>
                  <a:pt x="0" y="2466385"/>
                </a:moveTo>
                <a:cubicBezTo>
                  <a:pt x="0" y="1104238"/>
                  <a:pt x="1104238" y="0"/>
                  <a:pt x="2466385" y="0"/>
                </a:cubicBezTo>
                <a:lnTo>
                  <a:pt x="2466385" y="2466385"/>
                </a:lnTo>
                <a:lnTo>
                  <a:pt x="0" y="2466385"/>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5747" tIns="935747" rIns="213360" bIns="213360" numCol="1" spcCol="1270" anchor="ctr" anchorCtr="0">
            <a:noAutofit/>
          </a:bodyPr>
          <a:lstStyle/>
          <a:p>
            <a:pPr lvl="0" algn="ctr"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Thuận</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lợi</a:t>
            </a:r>
            <a:endParaRPr lang="en-US" sz="30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rot="2972971">
            <a:off x="6365407" y="2418971"/>
            <a:ext cx="2066601" cy="1909424"/>
          </a:xfrm>
          <a:custGeom>
            <a:avLst/>
            <a:gdLst>
              <a:gd name="connsiteX0" fmla="*/ 0 w 2466385"/>
              <a:gd name="connsiteY0" fmla="*/ 2466385 h 2466385"/>
              <a:gd name="connsiteX1" fmla="*/ 2466385 w 2466385"/>
              <a:gd name="connsiteY1" fmla="*/ 0 h 2466385"/>
              <a:gd name="connsiteX2" fmla="*/ 2466385 w 2466385"/>
              <a:gd name="connsiteY2" fmla="*/ 2466385 h 2466385"/>
              <a:gd name="connsiteX3" fmla="*/ 0 w 2466385"/>
              <a:gd name="connsiteY3" fmla="*/ 2466385 h 2466385"/>
            </a:gdLst>
            <a:ahLst/>
            <a:cxnLst>
              <a:cxn ang="0">
                <a:pos x="connsiteX0" y="connsiteY0"/>
              </a:cxn>
              <a:cxn ang="0">
                <a:pos x="connsiteX1" y="connsiteY1"/>
              </a:cxn>
              <a:cxn ang="0">
                <a:pos x="connsiteX2" y="connsiteY2"/>
              </a:cxn>
              <a:cxn ang="0">
                <a:pos x="connsiteX3" y="connsiteY3"/>
              </a:cxn>
            </a:cxnLst>
            <a:rect l="l" t="t" r="r" b="b"/>
            <a:pathLst>
              <a:path w="2466385" h="2466385">
                <a:moveTo>
                  <a:pt x="0" y="0"/>
                </a:moveTo>
                <a:cubicBezTo>
                  <a:pt x="1362147" y="0"/>
                  <a:pt x="2466385" y="1104238"/>
                  <a:pt x="2466385" y="2466385"/>
                </a:cubicBezTo>
                <a:lnTo>
                  <a:pt x="0" y="2466385"/>
                </a:lnTo>
                <a:lnTo>
                  <a:pt x="0" y="0"/>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935747" rIns="935747" bIns="213360" numCol="1" spcCol="1270" anchor="ctr" anchorCtr="0">
            <a:noAutofit/>
          </a:bodyPr>
          <a:lstStyle/>
          <a:p>
            <a:pPr lvl="0" algn="ctr" defTabSz="1333500">
              <a:lnSpc>
                <a:spcPct val="90000"/>
              </a:lnSpc>
              <a:spcBef>
                <a:spcPct val="0"/>
              </a:spcBef>
              <a:spcAft>
                <a:spcPct val="35000"/>
              </a:spcAft>
            </a:pPr>
            <a:r>
              <a:rPr lang="en-US" sz="3000" dirty="0" err="1" smtClean="0">
                <a:latin typeface="Times New Roman" panose="02020603050405020304" pitchFamily="18" charset="0"/>
                <a:cs typeface="Times New Roman" panose="02020603050405020304" pitchFamily="18" charset="0"/>
              </a:rPr>
              <a:t>Khó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khăn</a:t>
            </a:r>
            <a:endParaRPr lang="en-US" sz="3000" kern="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3" grpId="0" bldLvl="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8"/>
          <p:cNvSpPr/>
          <p:nvPr/>
        </p:nvSpPr>
        <p:spPr>
          <a:xfrm>
            <a:off x="441960" y="680085"/>
            <a:ext cx="5045075" cy="222440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accent2">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969" tIns="241969" rIns="1086123" bIns="697653" numCol="1" spcCol="1270" anchor="t" anchorCtr="0">
            <a:noAutofit/>
          </a:bodyPr>
          <a:lstStyle/>
          <a:p>
            <a:pPr marL="0" lvl="1" indent="0" defTabSz="1244600">
              <a:lnSpc>
                <a:spcPct val="90000"/>
              </a:lnSpc>
              <a:spcBef>
                <a:spcPct val="0"/>
              </a:spcBef>
              <a:spcAft>
                <a:spcPct val="15000"/>
              </a:spcAft>
              <a:buNone/>
            </a:pPr>
            <a:r>
              <a:rPr lang="en-US" altLang="en-US" sz="2800" dirty="0" smtClean="0">
                <a:latin typeface="Times New Roman" panose="02020603050405020304" pitchFamily="18" charset="0"/>
                <a:cs typeface="Times New Roman" panose="02020603050405020304" pitchFamily="18" charset="0"/>
              </a:rPr>
              <a:t>Học sinh luôn </a:t>
            </a:r>
            <a:r>
              <a:rPr lang="en-US" altLang="en-US" sz="2800" dirty="0" smtClean="0">
                <a:latin typeface="Times New Roman" panose="02020603050405020304" pitchFamily="18" charset="0"/>
                <a:cs typeface="Times New Roman" panose="02020603050405020304" pitchFamily="18" charset="0"/>
              </a:rPr>
              <a:t>đ</a:t>
            </a:r>
            <a:r>
              <a:rPr lang="en-US" altLang="en-US" sz="2800" dirty="0" smtClean="0">
                <a:latin typeface="Times New Roman" panose="02020603050405020304" pitchFamily="18" charset="0"/>
                <a:cs typeface="Times New Roman" panose="02020603050405020304" pitchFamily="18" charset="0"/>
              </a:rPr>
              <a:t>ứng giữa sự lựa chọn là: Học chuyên sâu </a:t>
            </a:r>
            <a:r>
              <a:rPr lang="en-US" altLang="en-US" sz="2800" dirty="0" smtClean="0">
                <a:latin typeface="Times New Roman" panose="02020603050405020304" pitchFamily="18" charset="0"/>
                <a:cs typeface="Times New Roman" panose="02020603050405020304" pitchFamily="18" charset="0"/>
              </a:rPr>
              <a:t>đ</a:t>
            </a:r>
            <a:r>
              <a:rPr lang="en-US" altLang="en-US" sz="2800" dirty="0" smtClean="0">
                <a:latin typeface="Times New Roman" panose="02020603050405020304" pitchFamily="18" charset="0"/>
                <a:cs typeface="Times New Roman" panose="02020603050405020304" pitchFamily="18" charset="0"/>
              </a:rPr>
              <a:t>ể thi HSG hay học </a:t>
            </a:r>
            <a:r>
              <a:rPr lang="en-US" altLang="en-US" sz="2800" dirty="0" smtClean="0">
                <a:latin typeface="Times New Roman" panose="02020603050405020304" pitchFamily="18" charset="0"/>
                <a:cs typeface="Times New Roman" panose="02020603050405020304" pitchFamily="18" charset="0"/>
              </a:rPr>
              <a:t>đ</a:t>
            </a:r>
            <a:r>
              <a:rPr lang="en-US" altLang="en-US" sz="2800" dirty="0" smtClean="0">
                <a:latin typeface="Times New Roman" panose="02020603050405020304" pitchFamily="18" charset="0"/>
                <a:cs typeface="Times New Roman" panose="02020603050405020304" pitchFamily="18" charset="0"/>
              </a:rPr>
              <a:t>ều các môn </a:t>
            </a:r>
            <a:r>
              <a:rPr lang="en-US" altLang="en-US" sz="2800" dirty="0" smtClean="0">
                <a:latin typeface="Times New Roman" panose="02020603050405020304" pitchFamily="18" charset="0"/>
                <a:cs typeface="Times New Roman" panose="02020603050405020304" pitchFamily="18" charset="0"/>
              </a:rPr>
              <a:t>đ</a:t>
            </a:r>
            <a:r>
              <a:rPr lang="en-US" altLang="en-US" sz="2800" dirty="0" smtClean="0">
                <a:latin typeface="Times New Roman" panose="02020603050405020304" pitchFamily="18" charset="0"/>
                <a:cs typeface="Times New Roman" panose="02020603050405020304" pitchFamily="18" charset="0"/>
              </a:rPr>
              <a:t>ể thi vào THPT.</a:t>
            </a:r>
            <a:endParaRPr lang="en-US" altLang="en-US" sz="2800" dirty="0" smtClean="0">
              <a:latin typeface="Times New Roman" panose="02020603050405020304" pitchFamily="18" charset="0"/>
              <a:cs typeface="Times New Roman" panose="02020603050405020304" pitchFamily="18" charset="0"/>
            </a:endParaRPr>
          </a:p>
          <a:p>
            <a:pPr marL="285750" lvl="1" indent="-285750" defTabSz="1244600">
              <a:lnSpc>
                <a:spcPct val="90000"/>
              </a:lnSpc>
              <a:spcBef>
                <a:spcPct val="0"/>
              </a:spcBef>
              <a:spcAft>
                <a:spcPct val="15000"/>
              </a:spcAft>
              <a:buChar char="•"/>
            </a:pPr>
            <a:endParaRPr lang="en-US" sz="2800" dirty="0">
              <a:latin typeface="Times New Roman" panose="02020603050405020304" pitchFamily="18" charset="0"/>
              <a:cs typeface="Times New Roman" panose="02020603050405020304" pitchFamily="18" charset="0"/>
            </a:endParaRPr>
          </a:p>
        </p:txBody>
      </p:sp>
      <p:sp>
        <p:nvSpPr>
          <p:cNvPr id="7" name="Freeform 6"/>
          <p:cNvSpPr/>
          <p:nvPr/>
        </p:nvSpPr>
        <p:spPr>
          <a:xfrm>
            <a:off x="567055" y="3428365"/>
            <a:ext cx="4919980" cy="3430270"/>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rgbClr val="92D050">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969" tIns="697653" rIns="1086123" bIns="241969" numCol="1" spcCol="1270" anchor="t" anchorCtr="0">
            <a:noAutofit/>
          </a:bodyPr>
          <a:lstStyle/>
          <a:p>
            <a:pPr marL="0" lvl="1" indent="0" defTabSz="933450">
              <a:lnSpc>
                <a:spcPct val="90000"/>
              </a:lnSpc>
              <a:spcBef>
                <a:spcPct val="0"/>
              </a:spcBef>
              <a:spcAft>
                <a:spcPct val="15000"/>
              </a:spcAft>
              <a:buNone/>
            </a:pPr>
            <a:r>
              <a:rPr lang="en-US" altLang="en-US" sz="2800" dirty="0">
                <a:latin typeface="Times New Roman" panose="02020603050405020304" pitchFamily="18" charset="0"/>
                <a:cs typeface="Times New Roman" panose="02020603050405020304" pitchFamily="18" charset="0"/>
              </a:rPr>
              <a:t>Đ</a:t>
            </a:r>
            <a:r>
              <a:rPr lang="en-US" altLang="en-US" sz="2800" dirty="0">
                <a:latin typeface="Times New Roman" panose="02020603050405020304" pitchFamily="18" charset="0"/>
                <a:cs typeface="Times New Roman" panose="02020603050405020304" pitchFamily="18" charset="0"/>
              </a:rPr>
              <a:t>a phần học sinh trong </a:t>
            </a:r>
            <a:r>
              <a:rPr lang="en-US" altLang="en-US" sz="2800" dirty="0">
                <a:latin typeface="Times New Roman" panose="02020603050405020304" pitchFamily="18" charset="0"/>
                <a:cs typeface="Times New Roman" panose="02020603050405020304" pitchFamily="18" charset="0"/>
              </a:rPr>
              <a:t>đ</a:t>
            </a:r>
            <a:r>
              <a:rPr lang="en-US" altLang="en-US" sz="2800" dirty="0">
                <a:latin typeface="Times New Roman" panose="02020603050405020304" pitchFamily="18" charset="0"/>
                <a:cs typeface="Times New Roman" panose="02020603050405020304" pitchFamily="18" charset="0"/>
              </a:rPr>
              <a:t>ội tuyển học sinh giỏi bộ môn KHTN (Sinh học) ch</a:t>
            </a:r>
            <a:r>
              <a:rPr lang="en-US" altLang="en-US" sz="2800" dirty="0">
                <a:latin typeface="Times New Roman" panose="02020603050405020304" pitchFamily="18" charset="0"/>
                <a:cs typeface="Times New Roman" panose="02020603050405020304" pitchFamily="18" charset="0"/>
              </a:rPr>
              <a:t>ư</a:t>
            </a:r>
            <a:r>
              <a:rPr lang="en-US" altLang="en-US" sz="2800" dirty="0">
                <a:latin typeface="Times New Roman" panose="02020603050405020304" pitchFamily="18" charset="0"/>
                <a:cs typeface="Times New Roman" panose="02020603050405020304" pitchFamily="18" charset="0"/>
              </a:rPr>
              <a:t>a </a:t>
            </a:r>
            <a:r>
              <a:rPr lang="en-US" altLang="en-US" sz="2800" dirty="0">
                <a:latin typeface="Times New Roman" panose="02020603050405020304" pitchFamily="18" charset="0"/>
                <a:cs typeface="Times New Roman" panose="02020603050405020304" pitchFamily="18" charset="0"/>
              </a:rPr>
              <a:t>đ</a:t>
            </a:r>
            <a:r>
              <a:rPr lang="en-US" altLang="en-US" sz="2800" dirty="0">
                <a:latin typeface="Times New Roman" panose="02020603050405020304" pitchFamily="18" charset="0"/>
                <a:cs typeface="Times New Roman" panose="02020603050405020304" pitchFamily="18" charset="0"/>
              </a:rPr>
              <a:t>ịnh h</a:t>
            </a:r>
            <a:r>
              <a:rPr lang="en-US" altLang="en-US" sz="2800" dirty="0">
                <a:latin typeface="Times New Roman" panose="02020603050405020304" pitchFamily="18" charset="0"/>
                <a:cs typeface="Times New Roman" panose="02020603050405020304" pitchFamily="18" charset="0"/>
              </a:rPr>
              <a:t>ư</a:t>
            </a:r>
            <a:r>
              <a:rPr lang="en-US" altLang="en-US" sz="2800" dirty="0">
                <a:latin typeface="Times New Roman" panose="02020603050405020304" pitchFamily="18" charset="0"/>
                <a:cs typeface="Times New Roman" panose="02020603050405020304" pitchFamily="18" charset="0"/>
              </a:rPr>
              <a:t>ớng </a:t>
            </a:r>
            <a:r>
              <a:rPr lang="en-US" altLang="en-US" sz="2800" dirty="0">
                <a:latin typeface="Times New Roman" panose="02020603050405020304" pitchFamily="18" charset="0"/>
                <a:cs typeface="Times New Roman" panose="02020603050405020304" pitchFamily="18" charset="0"/>
              </a:rPr>
              <a:t>đư</a:t>
            </a:r>
            <a:r>
              <a:rPr lang="en-US" altLang="en-US" sz="2800" dirty="0">
                <a:latin typeface="Times New Roman" panose="02020603050405020304" pitchFamily="18" charset="0"/>
                <a:cs typeface="Times New Roman" panose="02020603050405020304" pitchFamily="18" charset="0"/>
              </a:rPr>
              <a:t>ợc mục tiêu, mục </a:t>
            </a:r>
            <a:r>
              <a:rPr lang="en-US" altLang="en-US" sz="2800" dirty="0">
                <a:latin typeface="Times New Roman" panose="02020603050405020304" pitchFamily="18" charset="0"/>
                <a:cs typeface="Times New Roman" panose="02020603050405020304" pitchFamily="18" charset="0"/>
              </a:rPr>
              <a:t>đ</a:t>
            </a:r>
            <a:r>
              <a:rPr lang="en-US" altLang="en-US" sz="2800" dirty="0">
                <a:latin typeface="Times New Roman" panose="02020603050405020304" pitchFamily="18" charset="0"/>
                <a:cs typeface="Times New Roman" panose="02020603050405020304" pitchFamily="18" charset="0"/>
              </a:rPr>
              <a:t>ích học tập.</a:t>
            </a:r>
            <a:endParaRPr lang="en-US" altLang="en-US" sz="2800" dirty="0">
              <a:latin typeface="Times New Roman" panose="02020603050405020304" pitchFamily="18" charset="0"/>
              <a:cs typeface="Times New Roman" panose="02020603050405020304" pitchFamily="18" charset="0"/>
            </a:endParaRPr>
          </a:p>
        </p:txBody>
      </p:sp>
      <p:sp>
        <p:nvSpPr>
          <p:cNvPr id="8" name="Freeform 7"/>
          <p:cNvSpPr/>
          <p:nvPr/>
        </p:nvSpPr>
        <p:spPr>
          <a:xfrm>
            <a:off x="6906895" y="680085"/>
            <a:ext cx="4776470" cy="239839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accent1">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6122" tIns="241969" rIns="241970" bIns="697653" numCol="1" spcCol="1270" anchor="t" anchorCtr="0">
            <a:noAutofit/>
          </a:bodyPr>
          <a:lstStyle/>
          <a:p>
            <a:pPr marL="0" lvl="1" indent="0" defTabSz="1244600">
              <a:lnSpc>
                <a:spcPct val="90000"/>
              </a:lnSpc>
              <a:spcBef>
                <a:spcPct val="0"/>
              </a:spcBef>
              <a:spcAft>
                <a:spcPct val="15000"/>
              </a:spcAft>
              <a:buFont typeface="Arial" panose="020B0604020202020204" pitchFamily="34" charset="0"/>
              <a:buNone/>
            </a:pPr>
            <a:r>
              <a:rPr lang="en-US" altLang="en-US" sz="2800" dirty="0">
                <a:latin typeface="Times New Roman" panose="02020603050405020304" pitchFamily="18" charset="0"/>
                <a:cs typeface="Times New Roman" panose="02020603050405020304" pitchFamily="18" charset="0"/>
              </a:rPr>
              <a:t>Phụ huynh đa số làm nông nghiệp nên phần lớn chưa có định hướng học tập cho các con.</a:t>
            </a:r>
            <a:endParaRPr lang="en-US" altLang="en-US" sz="2800" dirty="0">
              <a:latin typeface="Times New Roman" panose="02020603050405020304" pitchFamily="18" charset="0"/>
              <a:cs typeface="Times New Roman" panose="02020603050405020304" pitchFamily="18" charset="0"/>
            </a:endParaRPr>
          </a:p>
        </p:txBody>
      </p:sp>
      <p:sp>
        <p:nvSpPr>
          <p:cNvPr id="4" name="Down Arrow 3"/>
          <p:cNvSpPr/>
          <p:nvPr/>
        </p:nvSpPr>
        <p:spPr>
          <a:xfrm>
            <a:off x="6153150" y="1065530"/>
            <a:ext cx="320040" cy="901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3457575" y="0"/>
            <a:ext cx="6936105" cy="680720"/>
          </a:xfrm>
          <a:prstGeom prst="rect">
            <a:avLst/>
          </a:prstGeom>
          <a:noFill/>
        </p:spPr>
        <p:txBody>
          <a:bodyPr wrap="square" rtlCol="0">
            <a:noAutofit/>
          </a:bodyPr>
          <a:p>
            <a:r>
              <a:rPr lang="en-US" altLang="en-US" sz="3600" b="1">
                <a:latin typeface="Times New Roman" panose="02020603050405020304" pitchFamily="18" charset="0"/>
                <a:cs typeface="Times New Roman" panose="02020603050405020304" pitchFamily="18" charset="0"/>
              </a:rPr>
              <a:t>I. Lý</a:t>
            </a:r>
            <a:r>
              <a:rPr lang="en-US" altLang="en-US" sz="3600" b="1">
                <a:latin typeface="Times New Roman" panose="02020603050405020304" pitchFamily="18" charset="0"/>
                <a:cs typeface="Times New Roman" panose="02020603050405020304" pitchFamily="18" charset="0"/>
              </a:rPr>
              <a:t> do hình thành biện pháp:</a:t>
            </a:r>
            <a:endParaRPr lang="en-US" altLang="en-US" sz="3600" b="1">
              <a:latin typeface="Times New Roman" panose="02020603050405020304" pitchFamily="18" charset="0"/>
              <a:cs typeface="Times New Roman" panose="02020603050405020304" pitchFamily="18" charset="0"/>
            </a:endParaRPr>
          </a:p>
        </p:txBody>
      </p:sp>
      <p:sp>
        <p:nvSpPr>
          <p:cNvPr id="10" name="Freeform 9"/>
          <p:cNvSpPr/>
          <p:nvPr/>
        </p:nvSpPr>
        <p:spPr>
          <a:xfrm rot="18855372">
            <a:off x="3901294" y="2407159"/>
            <a:ext cx="2128814" cy="2136246"/>
          </a:xfrm>
          <a:custGeom>
            <a:avLst/>
            <a:gdLst>
              <a:gd name="connsiteX0" fmla="*/ 0 w 2466385"/>
              <a:gd name="connsiteY0" fmla="*/ 2466385 h 2466385"/>
              <a:gd name="connsiteX1" fmla="*/ 2466385 w 2466385"/>
              <a:gd name="connsiteY1" fmla="*/ 0 h 2466385"/>
              <a:gd name="connsiteX2" fmla="*/ 2466385 w 2466385"/>
              <a:gd name="connsiteY2" fmla="*/ 2466385 h 2466385"/>
              <a:gd name="connsiteX3" fmla="*/ 0 w 2466385"/>
              <a:gd name="connsiteY3" fmla="*/ 2466385 h 2466385"/>
            </a:gdLst>
            <a:ahLst/>
            <a:cxnLst>
              <a:cxn ang="0">
                <a:pos x="connsiteX0" y="connsiteY0"/>
              </a:cxn>
              <a:cxn ang="0">
                <a:pos x="connsiteX1" y="connsiteY1"/>
              </a:cxn>
              <a:cxn ang="0">
                <a:pos x="connsiteX2" y="connsiteY2"/>
              </a:cxn>
              <a:cxn ang="0">
                <a:pos x="connsiteX3" y="connsiteY3"/>
              </a:cxn>
            </a:cxnLst>
            <a:rect l="l" t="t" r="r" b="b"/>
            <a:pathLst>
              <a:path w="2466385" h="2466385">
                <a:moveTo>
                  <a:pt x="0" y="2466385"/>
                </a:moveTo>
                <a:cubicBezTo>
                  <a:pt x="0" y="1104238"/>
                  <a:pt x="1104238" y="0"/>
                  <a:pt x="2466385" y="0"/>
                </a:cubicBezTo>
                <a:lnTo>
                  <a:pt x="2466385" y="2466385"/>
                </a:lnTo>
                <a:lnTo>
                  <a:pt x="0" y="2466385"/>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5747" tIns="935747" rIns="213360" bIns="213360" numCol="1" spcCol="1270" anchor="ctr" anchorCtr="0">
            <a:noAutofit/>
          </a:bodyPr>
          <a:lstStyle/>
          <a:p>
            <a:pPr lvl="0" algn="ctr"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Chủ quan</a:t>
            </a:r>
            <a:endParaRPr lang="en-US" sz="3000" kern="1200" dirty="0">
              <a:latin typeface="Times New Roman" panose="02020603050405020304" pitchFamily="18" charset="0"/>
              <a:cs typeface="Times New Roman" panose="02020603050405020304" pitchFamily="18" charset="0"/>
            </a:endParaRPr>
          </a:p>
        </p:txBody>
      </p:sp>
      <p:sp>
        <p:nvSpPr>
          <p:cNvPr id="14" name="Freeform 13"/>
          <p:cNvSpPr/>
          <p:nvPr/>
        </p:nvSpPr>
        <p:spPr>
          <a:xfrm>
            <a:off x="7034530" y="3858260"/>
            <a:ext cx="4888230" cy="2315845"/>
          </a:xfrm>
          <a:custGeom>
            <a:avLst/>
            <a:gdLst>
              <a:gd name="connsiteX0" fmla="*/ 0 w 2813844"/>
              <a:gd name="connsiteY0" fmla="*/ 182273 h 1822733"/>
              <a:gd name="connsiteX1" fmla="*/ 182273 w 2813844"/>
              <a:gd name="connsiteY1" fmla="*/ 0 h 1822733"/>
              <a:gd name="connsiteX2" fmla="*/ 2631571 w 2813844"/>
              <a:gd name="connsiteY2" fmla="*/ 0 h 1822733"/>
              <a:gd name="connsiteX3" fmla="*/ 2813844 w 2813844"/>
              <a:gd name="connsiteY3" fmla="*/ 182273 h 1822733"/>
              <a:gd name="connsiteX4" fmla="*/ 2813844 w 2813844"/>
              <a:gd name="connsiteY4" fmla="*/ 1640460 h 1822733"/>
              <a:gd name="connsiteX5" fmla="*/ 2631571 w 2813844"/>
              <a:gd name="connsiteY5" fmla="*/ 1822733 h 1822733"/>
              <a:gd name="connsiteX6" fmla="*/ 182273 w 2813844"/>
              <a:gd name="connsiteY6" fmla="*/ 1822733 h 1822733"/>
              <a:gd name="connsiteX7" fmla="*/ 0 w 2813844"/>
              <a:gd name="connsiteY7" fmla="*/ 1640460 h 1822733"/>
              <a:gd name="connsiteX8" fmla="*/ 0 w 2813844"/>
              <a:gd name="connsiteY8" fmla="*/ 182273 h 1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844" h="1822733">
                <a:moveTo>
                  <a:pt x="0" y="182273"/>
                </a:moveTo>
                <a:cubicBezTo>
                  <a:pt x="0" y="81606"/>
                  <a:pt x="81606" y="0"/>
                  <a:pt x="182273" y="0"/>
                </a:cubicBezTo>
                <a:lnTo>
                  <a:pt x="2631571" y="0"/>
                </a:lnTo>
                <a:cubicBezTo>
                  <a:pt x="2732238" y="0"/>
                  <a:pt x="2813844" y="81606"/>
                  <a:pt x="2813844" y="182273"/>
                </a:cubicBezTo>
                <a:lnTo>
                  <a:pt x="2813844" y="1640460"/>
                </a:lnTo>
                <a:cubicBezTo>
                  <a:pt x="2813844" y="1741127"/>
                  <a:pt x="2732238" y="1822733"/>
                  <a:pt x="2631571" y="1822733"/>
                </a:cubicBezTo>
                <a:lnTo>
                  <a:pt x="182273" y="1822733"/>
                </a:lnTo>
                <a:cubicBezTo>
                  <a:pt x="81606" y="1822733"/>
                  <a:pt x="0" y="1741127"/>
                  <a:pt x="0" y="1640460"/>
                </a:cubicBezTo>
                <a:lnTo>
                  <a:pt x="0" y="182273"/>
                </a:lnTo>
                <a:close/>
              </a:path>
            </a:pathLst>
          </a:cu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6122" tIns="241969" rIns="241970" bIns="697653" numCol="1" spcCol="1270" anchor="t" anchorCtr="0">
            <a:noAutofit/>
          </a:bodyPr>
          <a:p>
            <a:pPr marL="0" lvl="1" indent="0" defTabSz="1244600">
              <a:lnSpc>
                <a:spcPct val="90000"/>
              </a:lnSpc>
              <a:spcBef>
                <a:spcPct val="0"/>
              </a:spcBef>
              <a:spcAft>
                <a:spcPct val="15000"/>
              </a:spcAft>
              <a:buFont typeface="Arial" panose="020B0604020202020204" pitchFamily="34" charset="0"/>
              <a:buNone/>
            </a:pPr>
            <a:r>
              <a:rPr lang="en-US" altLang="en-US" sz="2800" dirty="0">
                <a:latin typeface="Times New Roman" panose="02020603050405020304" pitchFamily="18" charset="0"/>
                <a:cs typeface="Times New Roman" panose="02020603050405020304" pitchFamily="18" charset="0"/>
              </a:rPr>
              <a:t>Tiết dạy trên lớp quá ít trong khi nội dung đề thi HSG lại nhiều. Bao gồm cả lý thuyết và bài tập</a:t>
            </a:r>
            <a:endParaRPr lang="en-US" altLang="en-US" sz="2800" dirty="0">
              <a:latin typeface="Times New Roman" panose="02020603050405020304" pitchFamily="18" charset="0"/>
              <a:cs typeface="Times New Roman" panose="02020603050405020304" pitchFamily="18" charset="0"/>
            </a:endParaRPr>
          </a:p>
        </p:txBody>
      </p:sp>
      <p:sp>
        <p:nvSpPr>
          <p:cNvPr id="11" name="Freeform 10"/>
          <p:cNvSpPr/>
          <p:nvPr/>
        </p:nvSpPr>
        <p:spPr>
          <a:xfrm rot="2972971">
            <a:off x="6112510" y="2281555"/>
            <a:ext cx="2411095" cy="2163445"/>
          </a:xfrm>
          <a:custGeom>
            <a:avLst/>
            <a:gdLst>
              <a:gd name="connsiteX0" fmla="*/ 0 w 2466385"/>
              <a:gd name="connsiteY0" fmla="*/ 2466385 h 2466385"/>
              <a:gd name="connsiteX1" fmla="*/ 2466385 w 2466385"/>
              <a:gd name="connsiteY1" fmla="*/ 0 h 2466385"/>
              <a:gd name="connsiteX2" fmla="*/ 2466385 w 2466385"/>
              <a:gd name="connsiteY2" fmla="*/ 2466385 h 2466385"/>
              <a:gd name="connsiteX3" fmla="*/ 0 w 2466385"/>
              <a:gd name="connsiteY3" fmla="*/ 2466385 h 2466385"/>
            </a:gdLst>
            <a:ahLst/>
            <a:cxnLst>
              <a:cxn ang="0">
                <a:pos x="connsiteX0" y="connsiteY0"/>
              </a:cxn>
              <a:cxn ang="0">
                <a:pos x="connsiteX1" y="connsiteY1"/>
              </a:cxn>
              <a:cxn ang="0">
                <a:pos x="connsiteX2" y="connsiteY2"/>
              </a:cxn>
              <a:cxn ang="0">
                <a:pos x="connsiteX3" y="connsiteY3"/>
              </a:cxn>
            </a:cxnLst>
            <a:rect l="l" t="t" r="r" b="b"/>
            <a:pathLst>
              <a:path w="2466385" h="2466385">
                <a:moveTo>
                  <a:pt x="0" y="0"/>
                </a:moveTo>
                <a:cubicBezTo>
                  <a:pt x="1362147" y="0"/>
                  <a:pt x="2466385" y="1104238"/>
                  <a:pt x="2466385" y="2466385"/>
                </a:cubicBezTo>
                <a:lnTo>
                  <a:pt x="0" y="2466385"/>
                </a:lnTo>
                <a:lnTo>
                  <a:pt x="0" y="0"/>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360" tIns="935747" rIns="935747" bIns="213360" numCol="1" spcCol="1270" anchor="ctr" anchorCtr="0">
            <a:noAutofit/>
          </a:bodyPr>
          <a:lstStyle/>
          <a:p>
            <a:pPr lvl="0" algn="ctr" defTabSz="1333500">
              <a:lnSpc>
                <a:spcPct val="90000"/>
              </a:lnSpc>
              <a:spcBef>
                <a:spcPct val="0"/>
              </a:spcBef>
              <a:spcAft>
                <a:spcPct val="35000"/>
              </a:spcAft>
            </a:pPr>
            <a:r>
              <a:rPr lang="en-US" sz="3000" dirty="0" err="1" smtClean="0">
                <a:latin typeface="Times New Roman" panose="02020603050405020304" pitchFamily="18" charset="0"/>
                <a:cs typeface="Times New Roman" panose="02020603050405020304" pitchFamily="18" charset="0"/>
              </a:rPr>
              <a:t>Khách quan</a:t>
            </a:r>
            <a:endParaRPr lang="en-US" sz="3000" kern="1200" dirty="0">
              <a:latin typeface="Times New Roman" panose="02020603050405020304" pitchFamily="18" charset="0"/>
              <a:cs typeface="Times New Roman" panose="02020603050405020304" pitchFamily="18" charset="0"/>
            </a:endParaRPr>
          </a:p>
        </p:txBody>
      </p:sp>
      <p:sp>
        <p:nvSpPr>
          <p:cNvPr id="3" name="Oval 2"/>
          <p:cNvSpPr/>
          <p:nvPr/>
        </p:nvSpPr>
        <p:spPr>
          <a:xfrm>
            <a:off x="4584556" y="2111605"/>
            <a:ext cx="3875964" cy="230992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2. Nguyên nhân</a:t>
            </a:r>
            <a:endParaRPr lang="en-US" sz="3600" b="1" dirty="0" err="1"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3" grpId="0" bldLvl="0" animBg="1"/>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ounded Rectangle 4"/>
          <p:cNvSpPr/>
          <p:nvPr/>
        </p:nvSpPr>
        <p:spPr>
          <a:xfrm>
            <a:off x="842010" y="458470"/>
            <a:ext cx="10515600" cy="7810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p>
            <a:pPr algn="ctr"/>
            <a:r>
              <a:rPr lang="en-US" altLang="en-US" sz="3600" b="1">
                <a:sym typeface="+mn-ea"/>
              </a:rPr>
              <a:t>II. Nội dung và cách thức thực hiện</a:t>
            </a:r>
            <a:r>
              <a:rPr lang="en-US" altLang="en-US" sz="3600" b="1">
                <a:latin typeface="Times New Roman" panose="02020603050405020304" pitchFamily="18" charset="0"/>
                <a:cs typeface="Times New Roman" panose="02020603050405020304" pitchFamily="18" charset="0"/>
                <a:sym typeface="+mn-ea"/>
              </a:rPr>
              <a:t>:</a:t>
            </a:r>
            <a:endParaRPr lang="en-US" altLang="en-US" sz="3600" b="1">
              <a:latin typeface="Times New Roman" panose="02020603050405020304" pitchFamily="18" charset="0"/>
              <a:cs typeface="Times New Roman" panose="02020603050405020304" pitchFamily="18" charset="0"/>
            </a:endParaRPr>
          </a:p>
          <a:p>
            <a:pPr algn="ctr"/>
            <a:endParaRPr lang="en-US" sz="3600" b="1" dirty="0">
              <a:solidFill>
                <a:srgbClr val="FF3300"/>
              </a:solidFill>
              <a:latin typeface="#9Slide03 Cousine Bold" panose="02070709020205020404" pitchFamily="49" charset="0"/>
              <a:cs typeface="#9Slide03 Cousine Bold" panose="02070709020205020404" pitchFamily="49" charset="0"/>
            </a:endParaRPr>
          </a:p>
          <a:p>
            <a:endParaRPr lang="en-US" sz="3600"/>
          </a:p>
        </p:txBody>
      </p:sp>
      <p:sp>
        <p:nvSpPr>
          <p:cNvPr id="13" name="Freeform 12"/>
          <p:cNvSpPr/>
          <p:nvPr/>
        </p:nvSpPr>
        <p:spPr>
          <a:xfrm>
            <a:off x="650875" y="2184400"/>
            <a:ext cx="3462655" cy="4596130"/>
          </a:xfrm>
          <a:custGeom>
            <a:avLst/>
            <a:gdLst>
              <a:gd name="connsiteX0" fmla="*/ 313859 w 3088957"/>
              <a:gd name="connsiteY0" fmla="*/ 0 h 2989131"/>
              <a:gd name="connsiteX1" fmla="*/ 2775098 w 3088957"/>
              <a:gd name="connsiteY1" fmla="*/ 0 h 2989131"/>
              <a:gd name="connsiteX2" fmla="*/ 3088957 w 3088957"/>
              <a:gd name="connsiteY2" fmla="*/ 313859 h 2989131"/>
              <a:gd name="connsiteX3" fmla="*/ 3088957 w 3088957"/>
              <a:gd name="connsiteY3" fmla="*/ 2989131 h 2989131"/>
              <a:gd name="connsiteX4" fmla="*/ 3088957 w 3088957"/>
              <a:gd name="connsiteY4" fmla="*/ 2989131 h 2989131"/>
              <a:gd name="connsiteX5" fmla="*/ 0 w 3088957"/>
              <a:gd name="connsiteY5" fmla="*/ 2989131 h 2989131"/>
              <a:gd name="connsiteX6" fmla="*/ 0 w 3088957"/>
              <a:gd name="connsiteY6" fmla="*/ 2989131 h 2989131"/>
              <a:gd name="connsiteX7" fmla="*/ 0 w 3088957"/>
              <a:gd name="connsiteY7" fmla="*/ 313859 h 2989131"/>
              <a:gd name="connsiteX8" fmla="*/ 313859 w 3088957"/>
              <a:gd name="connsiteY8" fmla="*/ 0 h 29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57" h="2989131">
                <a:moveTo>
                  <a:pt x="2775098" y="2989131"/>
                </a:moveTo>
                <a:lnTo>
                  <a:pt x="313859" y="2989131"/>
                </a:lnTo>
                <a:cubicBezTo>
                  <a:pt x="140519" y="2989131"/>
                  <a:pt x="0" y="2848612"/>
                  <a:pt x="0" y="2675272"/>
                </a:cubicBezTo>
                <a:lnTo>
                  <a:pt x="0" y="0"/>
                </a:lnTo>
                <a:lnTo>
                  <a:pt x="0" y="0"/>
                </a:lnTo>
                <a:lnTo>
                  <a:pt x="3088957" y="0"/>
                </a:lnTo>
                <a:lnTo>
                  <a:pt x="3088957" y="0"/>
                </a:lnTo>
                <a:lnTo>
                  <a:pt x="3088957" y="2675272"/>
                </a:lnTo>
                <a:cubicBezTo>
                  <a:pt x="3088957" y="2848612"/>
                  <a:pt x="2948438" y="2989131"/>
                  <a:pt x="2775098" y="2989131"/>
                </a:cubicBezTo>
                <a:close/>
              </a:path>
            </a:pathLst>
          </a:custGeom>
          <a:solidFill>
            <a:schemeClr val="accent1">
              <a:lumMod val="40000"/>
              <a:lumOff val="6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2614" tIns="170688" rIns="262614" bIns="262614" numCol="1" spcCol="1270" anchor="t" anchorCtr="0">
            <a:noAutofit/>
          </a:bodyPr>
          <a:lstStyle/>
          <a:p>
            <a:pPr lvl="0" defTabSz="1066800">
              <a:lnSpc>
                <a:spcPct val="90000"/>
              </a:lnSpc>
              <a:spcBef>
                <a:spcPct val="0"/>
              </a:spcBef>
              <a:spcAft>
                <a:spcPct val="35000"/>
              </a:spcAft>
            </a:pPr>
            <a:r>
              <a:rPr lang="en-US" sz="2800" kern="1200" dirty="0" smtClean="0">
                <a:solidFill>
                  <a:srgbClr val="FFFF00"/>
                </a:solidFill>
                <a:latin typeface="Times New Roman" panose="02020603050405020304" pitchFamily="18" charset="0"/>
                <a:cs typeface="Times New Roman" panose="02020603050405020304" pitchFamily="18" charset="0"/>
              </a:rPr>
              <a:t> </a:t>
            </a:r>
            <a:r>
              <a:rPr lang="en-US" sz="2800" kern="1200" dirty="0" smtClean="0">
                <a:solidFill>
                  <a:schemeClr val="tx1"/>
                </a:solidFill>
                <a:latin typeface="Times New Roman" panose="02020603050405020304" pitchFamily="18" charset="0"/>
                <a:cs typeface="Times New Roman" panose="02020603050405020304" pitchFamily="18" charset="0"/>
              </a:rPr>
              <a:t>-</a:t>
            </a:r>
            <a:r>
              <a:rPr lang="en-US" sz="2800" kern="1200" dirty="0" smtClean="0">
                <a:solidFill>
                  <a:srgbClr val="FFFF00"/>
                </a:solidFill>
                <a:latin typeface="Times New Roman" panose="02020603050405020304" pitchFamily="18" charset="0"/>
                <a:cs typeface="Times New Roman" panose="02020603050405020304" pitchFamily="18" charset="0"/>
              </a:rPr>
              <a:t> </a:t>
            </a:r>
            <a:r>
              <a:rPr lang="en-US" sz="2800" kern="1200" dirty="0" smtClean="0">
                <a:solidFill>
                  <a:schemeClr val="tx1"/>
                </a:solidFill>
                <a:latin typeface="Times New Roman" panose="02020603050405020304" pitchFamily="18" charset="0"/>
                <a:cs typeface="Times New Roman" panose="02020603050405020304" pitchFamily="18" charset="0"/>
              </a:rPr>
              <a:t>Làm quen lớp, kết hợp với GVCN tìm hiểu sở thích, năng khiếu, đam mê của từng học sinh.</a:t>
            </a:r>
            <a:endParaRPr lang="en-US" sz="2800" kern="1200" dirty="0" smtClean="0">
              <a:solidFill>
                <a:schemeClr val="tx1"/>
              </a:solidFill>
              <a:latin typeface="Times New Roman" panose="02020603050405020304" pitchFamily="18" charset="0"/>
              <a:cs typeface="Times New Roman" panose="02020603050405020304" pitchFamily="18" charset="0"/>
            </a:endParaRPr>
          </a:p>
          <a:p>
            <a:pPr lvl="0" defTabSz="1066800">
              <a:lnSpc>
                <a:spcPct val="90000"/>
              </a:lnSpc>
              <a:spcBef>
                <a:spcPct val="0"/>
              </a:spcBef>
              <a:spcAft>
                <a:spcPct val="35000"/>
              </a:spcAft>
            </a:pPr>
            <a:r>
              <a:rPr lang="en-US" altLang="en-US" sz="2800" kern="1200" dirty="0">
                <a:solidFill>
                  <a:schemeClr val="tx1"/>
                </a:solidFill>
                <a:latin typeface="Times New Roman" panose="02020603050405020304" pitchFamily="18" charset="0"/>
                <a:cs typeface="Times New Roman" panose="02020603050405020304" pitchFamily="18" charset="0"/>
              </a:rPr>
              <a:t>- Định hướng cho học sinh những ngành nghề liên quan đến môn KHTN (Sinh học )sau này.</a:t>
            </a:r>
            <a:endParaRPr lang="en-US" altLang="en-US" sz="2800" kern="1200" dirty="0">
              <a:solidFill>
                <a:schemeClr val="tx1"/>
              </a:solidFill>
              <a:latin typeface="Times New Roman" panose="02020603050405020304" pitchFamily="18" charset="0"/>
              <a:cs typeface="Times New Roman" panose="02020603050405020304" pitchFamily="18" charset="0"/>
            </a:endParaRPr>
          </a:p>
        </p:txBody>
      </p:sp>
      <p:sp>
        <p:nvSpPr>
          <p:cNvPr id="15" name="Freeform 14"/>
          <p:cNvSpPr/>
          <p:nvPr/>
        </p:nvSpPr>
        <p:spPr>
          <a:xfrm>
            <a:off x="4351655" y="2130425"/>
            <a:ext cx="3709670" cy="4727575"/>
          </a:xfrm>
          <a:custGeom>
            <a:avLst/>
            <a:gdLst>
              <a:gd name="connsiteX0" fmla="*/ 313859 w 3088957"/>
              <a:gd name="connsiteY0" fmla="*/ 0 h 2989131"/>
              <a:gd name="connsiteX1" fmla="*/ 2775098 w 3088957"/>
              <a:gd name="connsiteY1" fmla="*/ 0 h 2989131"/>
              <a:gd name="connsiteX2" fmla="*/ 3088957 w 3088957"/>
              <a:gd name="connsiteY2" fmla="*/ 313859 h 2989131"/>
              <a:gd name="connsiteX3" fmla="*/ 3088957 w 3088957"/>
              <a:gd name="connsiteY3" fmla="*/ 2989131 h 2989131"/>
              <a:gd name="connsiteX4" fmla="*/ 3088957 w 3088957"/>
              <a:gd name="connsiteY4" fmla="*/ 2989131 h 2989131"/>
              <a:gd name="connsiteX5" fmla="*/ 0 w 3088957"/>
              <a:gd name="connsiteY5" fmla="*/ 2989131 h 2989131"/>
              <a:gd name="connsiteX6" fmla="*/ 0 w 3088957"/>
              <a:gd name="connsiteY6" fmla="*/ 2989131 h 2989131"/>
              <a:gd name="connsiteX7" fmla="*/ 0 w 3088957"/>
              <a:gd name="connsiteY7" fmla="*/ 313859 h 2989131"/>
              <a:gd name="connsiteX8" fmla="*/ 313859 w 3088957"/>
              <a:gd name="connsiteY8" fmla="*/ 0 h 29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57" h="2989131">
                <a:moveTo>
                  <a:pt x="2775098" y="2989131"/>
                </a:moveTo>
                <a:lnTo>
                  <a:pt x="313859" y="2989131"/>
                </a:lnTo>
                <a:cubicBezTo>
                  <a:pt x="140519" y="2989131"/>
                  <a:pt x="0" y="2848612"/>
                  <a:pt x="0" y="2675272"/>
                </a:cubicBezTo>
                <a:lnTo>
                  <a:pt x="0" y="0"/>
                </a:lnTo>
                <a:lnTo>
                  <a:pt x="0" y="0"/>
                </a:lnTo>
                <a:lnTo>
                  <a:pt x="3088957" y="0"/>
                </a:lnTo>
                <a:lnTo>
                  <a:pt x="3088957" y="0"/>
                </a:lnTo>
                <a:lnTo>
                  <a:pt x="3088957" y="2675272"/>
                </a:lnTo>
                <a:cubicBezTo>
                  <a:pt x="3088957" y="2848612"/>
                  <a:pt x="2948438" y="2989131"/>
                  <a:pt x="2775098" y="2989131"/>
                </a:cubicBezTo>
                <a:close/>
              </a:path>
            </a:pathLst>
          </a:custGeom>
          <a:solidFill>
            <a:schemeClr val="accent2">
              <a:lumMod val="20000"/>
              <a:lumOff val="80000"/>
            </a:schemeClr>
          </a:solidFill>
          <a:ln>
            <a:solidFill>
              <a:srgbClr val="F2F2F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Overflow="overflow" horzOverflow="overflow" vert="horz" wrap="square" lIns="291062" tIns="199137" rIns="291062" bIns="291062" numCol="1" spcCol="1270" rtlCol="0" fromWordArt="0" anchor="t" anchorCtr="0" forceAA="0" compatLnSpc="1">
            <a:noAutofit/>
          </a:bodyPr>
          <a:lstStyle/>
          <a:p>
            <a:pPr lvl="0" algn="l" defTabSz="1244600">
              <a:lnSpc>
                <a:spcPct val="90000"/>
              </a:lnSpc>
              <a:spcAft>
                <a:spcPct val="35000"/>
              </a:spcAft>
              <a:buClrTx/>
              <a:buSzTx/>
              <a:buFontTx/>
            </a:pPr>
            <a:r>
              <a:rPr lang="en-US" sz="2800" dirty="0">
                <a:solidFill>
                  <a:schemeClr val="tx1"/>
                </a:solidFill>
                <a:latin typeface="Times New Roman" panose="02020603050405020304" pitchFamily="18" charset="0"/>
                <a:cs typeface="Times New Roman" panose="02020603050405020304" pitchFamily="18" charset="0"/>
                <a:sym typeface="+mn-ea"/>
              </a:rPr>
              <a:t>- Cho học sinh tự nguyện đăng kí ôn luyện.</a:t>
            </a:r>
            <a:endParaRPr lang="en-US" sz="2800" dirty="0">
              <a:solidFill>
                <a:schemeClr val="tx1"/>
              </a:solidFill>
              <a:latin typeface="Times New Roman" panose="02020603050405020304" pitchFamily="18" charset="0"/>
              <a:cs typeface="Times New Roman" panose="02020603050405020304" pitchFamily="18" charset="0"/>
              <a:sym typeface="+mn-ea"/>
            </a:endParaRPr>
          </a:p>
          <a:p>
            <a:pPr lvl="0" algn="l" defTabSz="1244600">
              <a:lnSpc>
                <a:spcPct val="90000"/>
              </a:lnSpc>
              <a:spcAft>
                <a:spcPct val="35000"/>
              </a:spcAft>
              <a:buClrTx/>
              <a:buSzTx/>
              <a:buFontTx/>
            </a:pPr>
            <a:r>
              <a:rPr lang="en-US" sz="2800" dirty="0">
                <a:solidFill>
                  <a:schemeClr val="tx1"/>
                </a:solidFill>
                <a:latin typeface="Times New Roman" panose="02020603050405020304" pitchFamily="18" charset="0"/>
                <a:cs typeface="Times New Roman" panose="02020603050405020304" pitchFamily="18" charset="0"/>
                <a:sym typeface="+mn-ea"/>
              </a:rPr>
              <a:t>- Trao đổi với GVCN và GV dạy môn tự nhiên chọn học sinh có năng lực học</a:t>
            </a:r>
            <a:r>
              <a:rPr lang="en-US" sz="2800" dirty="0">
                <a:solidFill>
                  <a:schemeClr val="tx1"/>
                </a:solidFill>
                <a:latin typeface="Times New Roman" panose="02020603050405020304" pitchFamily="18" charset="0"/>
                <a:cs typeface="Times New Roman" panose="02020603050405020304" pitchFamily="18" charset="0"/>
                <a:sym typeface="+mn-ea"/>
              </a:rPr>
              <a:t> </a:t>
            </a:r>
            <a:r>
              <a:rPr lang="en-US" sz="2800" dirty="0">
                <a:solidFill>
                  <a:schemeClr val="tx1"/>
                </a:solidFill>
                <a:latin typeface="Times New Roman" panose="02020603050405020304" pitchFamily="18" charset="0"/>
                <a:cs typeface="Times New Roman" panose="02020603050405020304" pitchFamily="18" charset="0"/>
                <a:sym typeface="+mn-ea"/>
              </a:rPr>
              <a:t>tập.</a:t>
            </a:r>
            <a:endParaRPr lang="en-US" sz="2800" dirty="0">
              <a:solidFill>
                <a:schemeClr val="tx1"/>
              </a:solidFill>
              <a:latin typeface="Times New Roman" panose="02020603050405020304" pitchFamily="18" charset="0"/>
              <a:cs typeface="Times New Roman" panose="02020603050405020304" pitchFamily="18" charset="0"/>
              <a:sym typeface="+mn-ea"/>
            </a:endParaRPr>
          </a:p>
          <a:p>
            <a:pPr lvl="0" algn="l" defTabSz="1244600">
              <a:lnSpc>
                <a:spcPct val="90000"/>
              </a:lnSpc>
              <a:spcAft>
                <a:spcPct val="35000"/>
              </a:spcAft>
              <a:buClrTx/>
              <a:buSzTx/>
              <a:buFontTx/>
            </a:pPr>
            <a:r>
              <a:rPr lang="en-US" sz="2800" dirty="0">
                <a:solidFill>
                  <a:schemeClr val="tx1"/>
                </a:solidFill>
                <a:latin typeface="Times New Roman" panose="02020603050405020304" pitchFamily="18" charset="0"/>
                <a:cs typeface="Times New Roman" panose="02020603050405020304" pitchFamily="18" charset="0"/>
                <a:sym typeface="+mn-ea"/>
              </a:rPr>
              <a:t>- Đánh giá lại năng lực và sự đam mê của HS, sau đó định hướng lại.</a:t>
            </a:r>
            <a:endParaRPr lang="en-US" sz="2800" dirty="0">
              <a:solidFill>
                <a:schemeClr val="tx1"/>
              </a:solidFill>
              <a:latin typeface="Times New Roman" panose="02020603050405020304" pitchFamily="18" charset="0"/>
              <a:cs typeface="Times New Roman" panose="02020603050405020304" pitchFamily="18" charset="0"/>
              <a:sym typeface="+mn-ea"/>
            </a:endParaRPr>
          </a:p>
          <a:p>
            <a:pPr lvl="0" algn="l" defTabSz="1244600">
              <a:lnSpc>
                <a:spcPct val="90000"/>
              </a:lnSpc>
              <a:spcAft>
                <a:spcPct val="35000"/>
              </a:spcAft>
              <a:buClrTx/>
              <a:buSzTx/>
              <a:buFontTx/>
            </a:pPr>
            <a:endParaRPr lang="en-US" sz="2800" dirty="0">
              <a:solidFill>
                <a:schemeClr val="tx1"/>
              </a:solidFill>
              <a:latin typeface="Times New Roman" panose="02020603050405020304" pitchFamily="18" charset="0"/>
              <a:cs typeface="Times New Roman" panose="02020603050405020304" pitchFamily="18" charset="0"/>
              <a:sym typeface="+mn-ea"/>
            </a:endParaRPr>
          </a:p>
          <a:p>
            <a:pPr lvl="0" algn="l" defTabSz="1244600">
              <a:lnSpc>
                <a:spcPct val="90000"/>
              </a:lnSpc>
              <a:spcAft>
                <a:spcPct val="35000"/>
              </a:spcAft>
              <a:buClrTx/>
              <a:buSzTx/>
              <a:buFontTx/>
            </a:pPr>
            <a:endParaRPr lang="en-US" sz="2800" dirty="0">
              <a:solidFill>
                <a:schemeClr val="tx1"/>
              </a:solidFill>
              <a:latin typeface="Times New Roman" panose="02020603050405020304" pitchFamily="18" charset="0"/>
              <a:cs typeface="Times New Roman" panose="02020603050405020304" pitchFamily="18" charset="0"/>
              <a:sym typeface="+mn-ea"/>
            </a:endParaRPr>
          </a:p>
        </p:txBody>
      </p:sp>
      <p:sp>
        <p:nvSpPr>
          <p:cNvPr id="17" name="Freeform 16"/>
          <p:cNvSpPr/>
          <p:nvPr/>
        </p:nvSpPr>
        <p:spPr>
          <a:xfrm>
            <a:off x="8298815" y="2144395"/>
            <a:ext cx="3082925" cy="4636135"/>
          </a:xfrm>
          <a:custGeom>
            <a:avLst/>
            <a:gdLst>
              <a:gd name="connsiteX0" fmla="*/ 313859 w 3088957"/>
              <a:gd name="connsiteY0" fmla="*/ 0 h 2989131"/>
              <a:gd name="connsiteX1" fmla="*/ 2775098 w 3088957"/>
              <a:gd name="connsiteY1" fmla="*/ 0 h 2989131"/>
              <a:gd name="connsiteX2" fmla="*/ 3088957 w 3088957"/>
              <a:gd name="connsiteY2" fmla="*/ 313859 h 2989131"/>
              <a:gd name="connsiteX3" fmla="*/ 3088957 w 3088957"/>
              <a:gd name="connsiteY3" fmla="*/ 2989131 h 2989131"/>
              <a:gd name="connsiteX4" fmla="*/ 3088957 w 3088957"/>
              <a:gd name="connsiteY4" fmla="*/ 2989131 h 2989131"/>
              <a:gd name="connsiteX5" fmla="*/ 0 w 3088957"/>
              <a:gd name="connsiteY5" fmla="*/ 2989131 h 2989131"/>
              <a:gd name="connsiteX6" fmla="*/ 0 w 3088957"/>
              <a:gd name="connsiteY6" fmla="*/ 2989131 h 2989131"/>
              <a:gd name="connsiteX7" fmla="*/ 0 w 3088957"/>
              <a:gd name="connsiteY7" fmla="*/ 313859 h 2989131"/>
              <a:gd name="connsiteX8" fmla="*/ 313859 w 3088957"/>
              <a:gd name="connsiteY8" fmla="*/ 0 h 29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8957" h="2989131">
                <a:moveTo>
                  <a:pt x="2775098" y="2989131"/>
                </a:moveTo>
                <a:lnTo>
                  <a:pt x="313859" y="2989131"/>
                </a:lnTo>
                <a:cubicBezTo>
                  <a:pt x="140519" y="2989131"/>
                  <a:pt x="0" y="2848612"/>
                  <a:pt x="0" y="2675272"/>
                </a:cubicBezTo>
                <a:lnTo>
                  <a:pt x="0" y="0"/>
                </a:lnTo>
                <a:lnTo>
                  <a:pt x="0" y="0"/>
                </a:lnTo>
                <a:lnTo>
                  <a:pt x="3088957" y="0"/>
                </a:lnTo>
                <a:lnTo>
                  <a:pt x="3088957" y="0"/>
                </a:lnTo>
                <a:lnTo>
                  <a:pt x="3088957" y="2675272"/>
                </a:lnTo>
                <a:cubicBezTo>
                  <a:pt x="3088957" y="2848612"/>
                  <a:pt x="2948438" y="2989131"/>
                  <a:pt x="2775098" y="2989131"/>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1062" tIns="199136" rIns="291062" bIns="291062" numCol="1" spcCol="1270" anchor="t" anchorCtr="0">
            <a:noAutofit/>
          </a:bodyPr>
          <a:lstStyle/>
          <a:p>
            <a:pPr lvl="0" indent="0" algn="l" defTabSz="1244600">
              <a:lnSpc>
                <a:spcPct val="90000"/>
              </a:lnSpc>
              <a:spcBef>
                <a:spcPct val="0"/>
              </a:spcBef>
              <a:spcAft>
                <a:spcPct val="35000"/>
              </a:spcAft>
              <a:buFontTx/>
              <a:buNone/>
            </a:pPr>
            <a:r>
              <a:rPr lang="en-US" sz="2800" kern="1200" dirty="0">
                <a:solidFill>
                  <a:srgbClr val="C00000"/>
                </a:solidFill>
                <a:latin typeface="Times New Roman" panose="02020603050405020304" pitchFamily="18" charset="0"/>
                <a:cs typeface="Times New Roman" panose="02020603050405020304" pitchFamily="18" charset="0"/>
              </a:rPr>
              <a:t>- Nêu gương những học sinh đạt thành tích ở các năm học trước.</a:t>
            </a:r>
            <a:endParaRPr lang="en-US" sz="2800" kern="1200" dirty="0">
              <a:solidFill>
                <a:srgbClr val="C00000"/>
              </a:solidFill>
              <a:latin typeface="Times New Roman" panose="02020603050405020304" pitchFamily="18" charset="0"/>
              <a:cs typeface="Times New Roman" panose="02020603050405020304" pitchFamily="18" charset="0"/>
            </a:endParaRPr>
          </a:p>
          <a:p>
            <a:pPr lvl="0" indent="0" algn="l" defTabSz="1244600">
              <a:lnSpc>
                <a:spcPct val="90000"/>
              </a:lnSpc>
              <a:spcBef>
                <a:spcPct val="0"/>
              </a:spcBef>
              <a:spcAft>
                <a:spcPct val="35000"/>
              </a:spcAft>
              <a:buFontTx/>
              <a:buNone/>
            </a:pPr>
            <a:r>
              <a:rPr lang="en-US" sz="2800" kern="1200" dirty="0">
                <a:solidFill>
                  <a:srgbClr val="C00000"/>
                </a:solidFill>
                <a:latin typeface="Times New Roman" panose="02020603050405020304" pitchFamily="18" charset="0"/>
                <a:cs typeface="Times New Roman" panose="02020603050405020304" pitchFamily="18" charset="0"/>
              </a:rPr>
              <a:t>- Động viên khuyến khích các em trong quá trình ôn bằng các phần thưởng. </a:t>
            </a:r>
            <a:endParaRPr lang="en-US" sz="2800" kern="1200" dirty="0">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42645" y="1456690"/>
            <a:ext cx="10393045" cy="583565"/>
          </a:xfrm>
          <a:prstGeom prst="rect">
            <a:avLst/>
          </a:prstGeom>
          <a:solidFill>
            <a:srgbClr val="66CCFF"/>
          </a:solidFill>
        </p:spPr>
        <p:txBody>
          <a:bodyPr wrap="square" rtlCol="0">
            <a:spAutoFit/>
          </a:bodyPr>
          <a:lstStyle/>
          <a:p>
            <a:pPr algn="ctr"/>
            <a:r>
              <a:rPr lang="en-US" sz="3200" b="1" dirty="0" err="1" smtClean="0">
                <a:latin typeface="Times New Roman" panose="02020603050405020304" pitchFamily="18" charset="0"/>
                <a:cs typeface="Times New Roman" panose="02020603050405020304" pitchFamily="18" charset="0"/>
                <a:sym typeface="+mn-ea"/>
              </a:rPr>
              <a:t>1. Tạo động lực giúp HS yêu thích môn KHTN (Sinh học).</a:t>
            </a:r>
            <a:endParaRPr lang="en-US" sz="3200" b="1" dirty="0">
              <a:solidFill>
                <a:srgbClr val="FF3300"/>
              </a:solidFill>
              <a:latin typeface="#9Slide03 Cousine Bold" panose="02070709020205020404" pitchFamily="49" charset="0"/>
              <a:cs typeface="#9Slide03 Cousine Bold" panose="020707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P spid="17" grpId="0" bldLvl="0" animBg="1"/>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对象6"/>
          <p:cNvSpPr/>
          <p:nvPr>
            <p:custDataLst>
              <p:tags r:id="rId1"/>
            </p:custDataLst>
          </p:nvPr>
        </p:nvSpPr>
        <p:spPr>
          <a:xfrm>
            <a:off x="838349" y="1807746"/>
            <a:ext cx="4100507" cy="4063135"/>
          </a:xfrm>
          <a:custGeom>
            <a:avLst/>
            <a:gdLst/>
            <a:ahLst/>
            <a:cxnLst/>
            <a:rect l="l" t="t" r="r" b="b"/>
            <a:pathLst>
              <a:path w="4059936" h="4059936">
                <a:moveTo>
                  <a:pt x="137160" y="2359152"/>
                </a:moveTo>
                <a:cubicBezTo>
                  <a:pt x="-45720" y="2176272"/>
                  <a:pt x="-45720" y="1883664"/>
                  <a:pt x="137160" y="1700784"/>
                </a:cubicBezTo>
                <a:lnTo>
                  <a:pt x="1700784" y="137160"/>
                </a:lnTo>
                <a:cubicBezTo>
                  <a:pt x="1883664" y="-45720"/>
                  <a:pt x="2176272" y="-45720"/>
                  <a:pt x="2359152" y="137160"/>
                </a:cubicBezTo>
                <a:lnTo>
                  <a:pt x="3931920" y="1700784"/>
                </a:lnTo>
                <a:cubicBezTo>
                  <a:pt x="4105656" y="1883664"/>
                  <a:pt x="4105656" y="2176272"/>
                  <a:pt x="3931920" y="2359152"/>
                </a:cubicBezTo>
                <a:lnTo>
                  <a:pt x="2359152" y="3931920"/>
                </a:lnTo>
                <a:cubicBezTo>
                  <a:pt x="2176272" y="4105656"/>
                  <a:pt x="1883664" y="4105656"/>
                  <a:pt x="1700784" y="3931920"/>
                </a:cubicBezTo>
                <a:lnTo>
                  <a:pt x="137160" y="2359152"/>
                </a:lnTo>
              </a:path>
            </a:pathLst>
          </a:custGeom>
          <a:solidFill>
            <a:schemeClr val="accent1"/>
          </a:solidFill>
          <a:ln>
            <a:solidFill>
              <a:srgbClr val="FF3399"/>
            </a:solidFill>
          </a:ln>
        </p:spPr>
        <p:txBody>
          <a:bodyPr lIns="0" tIns="0" rIns="0" bIns="0">
            <a:noAutofit/>
          </a:bodyPr>
          <a:p>
            <a:endParaRPr lang="en-US" dirty="0">
              <a:solidFill>
                <a:schemeClr val="accent4"/>
              </a:solidFill>
              <a:latin typeface="+mn-lt"/>
            </a:endParaRPr>
          </a:p>
        </p:txBody>
      </p:sp>
      <p:sp>
        <p:nvSpPr>
          <p:cNvPr id="7" name="对象1"/>
          <p:cNvSpPr/>
          <p:nvPr>
            <p:custDataLst>
              <p:tags r:id="rId2"/>
            </p:custDataLst>
          </p:nvPr>
        </p:nvSpPr>
        <p:spPr>
          <a:xfrm>
            <a:off x="3795395" y="1807845"/>
            <a:ext cx="7821295" cy="1292225"/>
          </a:xfrm>
          <a:custGeom>
            <a:avLst/>
            <a:gdLst>
              <a:gd name="connsiteX0" fmla="*/ 1233102 w 7588182"/>
              <a:gd name="connsiteY0" fmla="*/ 1280160 h 1280160"/>
              <a:gd name="connsiteX1" fmla="*/ 1196526 w 7588182"/>
              <a:gd name="connsiteY1" fmla="*/ 1261872 h 1280160"/>
              <a:gd name="connsiteX2" fmla="*/ 1178238 w 7588182"/>
              <a:gd name="connsiteY2" fmla="*/ 1252728 h 1280160"/>
              <a:gd name="connsiteX3" fmla="*/ 16950 w 7588182"/>
              <a:gd name="connsiteY3" fmla="*/ 82296 h 1280160"/>
              <a:gd name="connsiteX4" fmla="*/ 53526 w 7588182"/>
              <a:gd name="connsiteY4" fmla="*/ 0 h 1280160"/>
              <a:gd name="connsiteX5" fmla="*/ 7398879 w 7588182"/>
              <a:gd name="connsiteY5" fmla="*/ 0 h 1280160"/>
              <a:gd name="connsiteX6" fmla="*/ 7588182 w 7588182"/>
              <a:gd name="connsiteY6" fmla="*/ 54864 h 1280160"/>
              <a:gd name="connsiteX7" fmla="*/ 7588182 w 7588182"/>
              <a:gd name="connsiteY7" fmla="*/ 1234440 h 1280160"/>
              <a:gd name="connsiteX8" fmla="*/ 7542462 w 7588182"/>
              <a:gd name="connsiteY8" fmla="*/ 1280160 h 1280160"/>
              <a:gd name="connsiteX9" fmla="*/ 1233102 w 7588182"/>
              <a:gd name="connsiteY9" fmla="*/ 1280160 h 1280160"/>
              <a:gd name="connsiteX0-1" fmla="*/ 1233102 w 7588182"/>
              <a:gd name="connsiteY0-2" fmla="*/ 1280160 h 1280160"/>
              <a:gd name="connsiteX1-3" fmla="*/ 1196526 w 7588182"/>
              <a:gd name="connsiteY1-4" fmla="*/ 1261872 h 1280160"/>
              <a:gd name="connsiteX2-5" fmla="*/ 1178238 w 7588182"/>
              <a:gd name="connsiteY2-6" fmla="*/ 1252728 h 1280160"/>
              <a:gd name="connsiteX3-7" fmla="*/ 16950 w 7588182"/>
              <a:gd name="connsiteY3-8" fmla="*/ 82296 h 1280160"/>
              <a:gd name="connsiteX4-9" fmla="*/ 53526 w 7588182"/>
              <a:gd name="connsiteY4-10" fmla="*/ 0 h 1280160"/>
              <a:gd name="connsiteX5-11" fmla="*/ 7398879 w 7588182"/>
              <a:gd name="connsiteY5-12" fmla="*/ 0 h 1280160"/>
              <a:gd name="connsiteX6-13" fmla="*/ 7421928 w 7588182"/>
              <a:gd name="connsiteY6-14" fmla="*/ 77535 h 1280160"/>
              <a:gd name="connsiteX7-15" fmla="*/ 7588182 w 7588182"/>
              <a:gd name="connsiteY7-16" fmla="*/ 1234440 h 1280160"/>
              <a:gd name="connsiteX8-17" fmla="*/ 7542462 w 7588182"/>
              <a:gd name="connsiteY8-18" fmla="*/ 1280160 h 1280160"/>
              <a:gd name="connsiteX9-19" fmla="*/ 1233102 w 7588182"/>
              <a:gd name="connsiteY9-20" fmla="*/ 1280160 h 1280160"/>
              <a:gd name="connsiteX0-21" fmla="*/ 1233102 w 7545854"/>
              <a:gd name="connsiteY0-22" fmla="*/ 1280160 h 1280160"/>
              <a:gd name="connsiteX1-23" fmla="*/ 1196526 w 7545854"/>
              <a:gd name="connsiteY1-24" fmla="*/ 1261872 h 1280160"/>
              <a:gd name="connsiteX2-25" fmla="*/ 1178238 w 7545854"/>
              <a:gd name="connsiteY2-26" fmla="*/ 1252728 h 1280160"/>
              <a:gd name="connsiteX3-27" fmla="*/ 16950 w 7545854"/>
              <a:gd name="connsiteY3-28" fmla="*/ 82296 h 1280160"/>
              <a:gd name="connsiteX4-29" fmla="*/ 53526 w 7545854"/>
              <a:gd name="connsiteY4-30" fmla="*/ 0 h 1280160"/>
              <a:gd name="connsiteX5-31" fmla="*/ 7398879 w 7545854"/>
              <a:gd name="connsiteY5-32" fmla="*/ 0 h 1280160"/>
              <a:gd name="connsiteX6-33" fmla="*/ 7421928 w 7545854"/>
              <a:gd name="connsiteY6-34" fmla="*/ 77535 h 1280160"/>
              <a:gd name="connsiteX7-35" fmla="*/ 7421928 w 7545854"/>
              <a:gd name="connsiteY7-36" fmla="*/ 1158870 h 1280160"/>
              <a:gd name="connsiteX8-37" fmla="*/ 7542462 w 7545854"/>
              <a:gd name="connsiteY8-38" fmla="*/ 1280160 h 1280160"/>
              <a:gd name="connsiteX9-39" fmla="*/ 1233102 w 7545854"/>
              <a:gd name="connsiteY9-40" fmla="*/ 1280160 h 1280160"/>
              <a:gd name="connsiteX0-41" fmla="*/ 1233102 w 7428646"/>
              <a:gd name="connsiteY0-42" fmla="*/ 1280160 h 1287717"/>
              <a:gd name="connsiteX1-43" fmla="*/ 1196526 w 7428646"/>
              <a:gd name="connsiteY1-44" fmla="*/ 1261872 h 1287717"/>
              <a:gd name="connsiteX2-45" fmla="*/ 1178238 w 7428646"/>
              <a:gd name="connsiteY2-46" fmla="*/ 1252728 h 1287717"/>
              <a:gd name="connsiteX3-47" fmla="*/ 16950 w 7428646"/>
              <a:gd name="connsiteY3-48" fmla="*/ 82296 h 1287717"/>
              <a:gd name="connsiteX4-49" fmla="*/ 53526 w 7428646"/>
              <a:gd name="connsiteY4-50" fmla="*/ 0 h 1287717"/>
              <a:gd name="connsiteX5-51" fmla="*/ 7398879 w 7428646"/>
              <a:gd name="connsiteY5-52" fmla="*/ 0 h 1287717"/>
              <a:gd name="connsiteX6-53" fmla="*/ 7421928 w 7428646"/>
              <a:gd name="connsiteY6-54" fmla="*/ 77535 h 1287717"/>
              <a:gd name="connsiteX7-55" fmla="*/ 7421928 w 7428646"/>
              <a:gd name="connsiteY7-56" fmla="*/ 1158870 h 1287717"/>
              <a:gd name="connsiteX8-57" fmla="*/ 7413993 w 7428646"/>
              <a:gd name="connsiteY8-58" fmla="*/ 1287717 h 1287717"/>
              <a:gd name="connsiteX9-59" fmla="*/ 1233102 w 7428646"/>
              <a:gd name="connsiteY9-60" fmla="*/ 1280160 h 12877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428646" h="1287717">
                <a:moveTo>
                  <a:pt x="1233102" y="1280160"/>
                </a:moveTo>
                <a:cubicBezTo>
                  <a:pt x="1214814" y="1280160"/>
                  <a:pt x="1205670" y="1280160"/>
                  <a:pt x="1196526" y="1261872"/>
                </a:cubicBezTo>
                <a:cubicBezTo>
                  <a:pt x="1187382" y="1261872"/>
                  <a:pt x="1187382" y="1261872"/>
                  <a:pt x="1178238" y="1252728"/>
                </a:cubicBezTo>
                <a:lnTo>
                  <a:pt x="16950" y="82296"/>
                </a:lnTo>
                <a:cubicBezTo>
                  <a:pt x="-19626" y="54864"/>
                  <a:pt x="7806" y="0"/>
                  <a:pt x="53526" y="0"/>
                </a:cubicBezTo>
                <a:lnTo>
                  <a:pt x="7398879" y="0"/>
                </a:lnTo>
                <a:cubicBezTo>
                  <a:pt x="7426311" y="0"/>
                  <a:pt x="7421928" y="40959"/>
                  <a:pt x="7421928" y="77535"/>
                </a:cubicBezTo>
                <a:lnTo>
                  <a:pt x="7421928" y="1158870"/>
                </a:lnTo>
                <a:cubicBezTo>
                  <a:pt x="7421928" y="1186302"/>
                  <a:pt x="7441425" y="1287717"/>
                  <a:pt x="7413993" y="1287717"/>
                </a:cubicBezTo>
                <a:lnTo>
                  <a:pt x="1233102" y="1280160"/>
                </a:lnTo>
              </a:path>
            </a:pathLst>
          </a:custGeom>
          <a:solidFill>
            <a:srgbClr val="E6929E"/>
          </a:solidFill>
          <a:ln w="12700">
            <a:solidFill>
              <a:srgbClr val="92D050"/>
            </a:soli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96000" tIns="0" rIns="0" bIns="0" numCol="1" spcCol="0" rtlCol="0" fromWordArt="0" anchor="ctr" anchorCtr="0" forceAA="0" compatLnSpc="1">
            <a:normAutofit/>
          </a:bodyPr>
          <a:p>
            <a:pPr>
              <a:lnSpc>
                <a:spcPct val="150000"/>
              </a:lnSpc>
              <a:spcBef>
                <a:spcPct val="0"/>
              </a:spcBef>
              <a:spcAft>
                <a:spcPct val="0"/>
              </a:spcAft>
            </a:pPr>
            <a:r>
              <a:rPr lang="en-US" sz="2800" dirty="0">
                <a:solidFill>
                  <a:srgbClr val="FFFF00"/>
                </a:solidFill>
                <a:latin typeface="Times New Roman" panose="02020603050405020304" pitchFamily="18" charset="0"/>
                <a:cs typeface="Times New Roman" panose="02020603050405020304" pitchFamily="18" charset="0"/>
                <a:sym typeface="+mn-ea"/>
              </a:rPr>
              <a:t>Sắp xếp thời gian học tập hợp lý. Hướng dẫn học sinh năng lực tự học, tự tìm tòi kiến thức.</a:t>
            </a:r>
            <a:endParaRPr lang="en-US" sz="2800" dirty="0">
              <a:solidFill>
                <a:srgbClr val="FFFF00"/>
              </a:solidFill>
              <a:latin typeface="Times New Roman" panose="02020603050405020304" pitchFamily="18" charset="0"/>
              <a:cs typeface="Times New Roman" panose="02020603050405020304" pitchFamily="18" charset="0"/>
              <a:sym typeface="+mn-ea"/>
            </a:endParaRPr>
          </a:p>
        </p:txBody>
      </p:sp>
      <p:sp>
        <p:nvSpPr>
          <p:cNvPr id="8" name="对象2"/>
          <p:cNvSpPr/>
          <p:nvPr>
            <p:custDataLst>
              <p:tags r:id="rId3"/>
            </p:custDataLst>
          </p:nvPr>
        </p:nvSpPr>
        <p:spPr>
          <a:xfrm>
            <a:off x="4111625" y="3429000"/>
            <a:ext cx="7668895" cy="3072765"/>
          </a:xfrm>
          <a:custGeom>
            <a:avLst/>
            <a:gdLst>
              <a:gd name="connsiteX0" fmla="*/ 1233102 w 7588182"/>
              <a:gd name="connsiteY0" fmla="*/ 0 h 1280160"/>
              <a:gd name="connsiteX1" fmla="*/ 1196526 w 7588182"/>
              <a:gd name="connsiteY1" fmla="*/ 18288 h 1280160"/>
              <a:gd name="connsiteX2" fmla="*/ 1178238 w 7588182"/>
              <a:gd name="connsiteY2" fmla="*/ 27432 h 1280160"/>
              <a:gd name="connsiteX3" fmla="*/ 16950 w 7588182"/>
              <a:gd name="connsiteY3" fmla="*/ 1197864 h 1280160"/>
              <a:gd name="connsiteX4" fmla="*/ 53526 w 7588182"/>
              <a:gd name="connsiteY4" fmla="*/ 1280160 h 1280160"/>
              <a:gd name="connsiteX5" fmla="*/ 7542462 w 7588182"/>
              <a:gd name="connsiteY5" fmla="*/ 1280160 h 1280160"/>
              <a:gd name="connsiteX6" fmla="*/ 7588182 w 7588182"/>
              <a:gd name="connsiteY6" fmla="*/ 1234440 h 1280160"/>
              <a:gd name="connsiteX7" fmla="*/ 7588182 w 7588182"/>
              <a:gd name="connsiteY7" fmla="*/ 54864 h 1280160"/>
              <a:gd name="connsiteX8" fmla="*/ 7300637 w 7588182"/>
              <a:gd name="connsiteY8" fmla="*/ 0 h 1280160"/>
              <a:gd name="connsiteX9" fmla="*/ 1233102 w 7588182"/>
              <a:gd name="connsiteY9" fmla="*/ 0 h 1280160"/>
              <a:gd name="connsiteX0-1" fmla="*/ 1233102 w 7588182"/>
              <a:gd name="connsiteY0-2" fmla="*/ 0 h 1280160"/>
              <a:gd name="connsiteX1-3" fmla="*/ 1196526 w 7588182"/>
              <a:gd name="connsiteY1-4" fmla="*/ 18288 h 1280160"/>
              <a:gd name="connsiteX2-5" fmla="*/ 1178238 w 7588182"/>
              <a:gd name="connsiteY2-6" fmla="*/ 27432 h 1280160"/>
              <a:gd name="connsiteX3-7" fmla="*/ 16950 w 7588182"/>
              <a:gd name="connsiteY3-8" fmla="*/ 1197864 h 1280160"/>
              <a:gd name="connsiteX4-9" fmla="*/ 53526 w 7588182"/>
              <a:gd name="connsiteY4-10" fmla="*/ 1280160 h 1280160"/>
              <a:gd name="connsiteX5-11" fmla="*/ 7542462 w 7588182"/>
              <a:gd name="connsiteY5-12" fmla="*/ 1280160 h 1280160"/>
              <a:gd name="connsiteX6-13" fmla="*/ 7588182 w 7588182"/>
              <a:gd name="connsiteY6-14" fmla="*/ 1234440 h 1280160"/>
              <a:gd name="connsiteX7-15" fmla="*/ 7421928 w 7588182"/>
              <a:gd name="connsiteY7-16" fmla="*/ 77535 h 1280160"/>
              <a:gd name="connsiteX8-17" fmla="*/ 7300637 w 7588182"/>
              <a:gd name="connsiteY8-18" fmla="*/ 0 h 1280160"/>
              <a:gd name="connsiteX9-19" fmla="*/ 1233102 w 7588182"/>
              <a:gd name="connsiteY9-20" fmla="*/ 0 h 1280160"/>
              <a:gd name="connsiteX0-21" fmla="*/ 1233102 w 7546015"/>
              <a:gd name="connsiteY0-22" fmla="*/ 0 h 1280160"/>
              <a:gd name="connsiteX1-23" fmla="*/ 1196526 w 7546015"/>
              <a:gd name="connsiteY1-24" fmla="*/ 18288 h 1280160"/>
              <a:gd name="connsiteX2-25" fmla="*/ 1178238 w 7546015"/>
              <a:gd name="connsiteY2-26" fmla="*/ 27432 h 1280160"/>
              <a:gd name="connsiteX3-27" fmla="*/ 16950 w 7546015"/>
              <a:gd name="connsiteY3-28" fmla="*/ 1197864 h 1280160"/>
              <a:gd name="connsiteX4-29" fmla="*/ 53526 w 7546015"/>
              <a:gd name="connsiteY4-30" fmla="*/ 1280160 h 1280160"/>
              <a:gd name="connsiteX5-31" fmla="*/ 7542462 w 7546015"/>
              <a:gd name="connsiteY5-32" fmla="*/ 1280160 h 1280160"/>
              <a:gd name="connsiteX6-33" fmla="*/ 7429485 w 7546015"/>
              <a:gd name="connsiteY6-34" fmla="*/ 1241997 h 1280160"/>
              <a:gd name="connsiteX7-35" fmla="*/ 7421928 w 7546015"/>
              <a:gd name="connsiteY7-36" fmla="*/ 77535 h 1280160"/>
              <a:gd name="connsiteX8-37" fmla="*/ 7300637 w 7546015"/>
              <a:gd name="connsiteY8-38" fmla="*/ 0 h 1280160"/>
              <a:gd name="connsiteX9-39" fmla="*/ 1233102 w 7546015"/>
              <a:gd name="connsiteY9-40" fmla="*/ 0 h 1280160"/>
              <a:gd name="connsiteX0-41" fmla="*/ 1233102 w 7429485"/>
              <a:gd name="connsiteY0-42" fmla="*/ 0 h 1280160"/>
              <a:gd name="connsiteX1-43" fmla="*/ 1196526 w 7429485"/>
              <a:gd name="connsiteY1-44" fmla="*/ 18288 h 1280160"/>
              <a:gd name="connsiteX2-45" fmla="*/ 1178238 w 7429485"/>
              <a:gd name="connsiteY2-46" fmla="*/ 27432 h 1280160"/>
              <a:gd name="connsiteX3-47" fmla="*/ 16950 w 7429485"/>
              <a:gd name="connsiteY3-48" fmla="*/ 1197864 h 1280160"/>
              <a:gd name="connsiteX4-49" fmla="*/ 53526 w 7429485"/>
              <a:gd name="connsiteY4-50" fmla="*/ 1280160 h 1280160"/>
              <a:gd name="connsiteX5-51" fmla="*/ 7383765 w 7429485"/>
              <a:gd name="connsiteY5-52" fmla="*/ 1280160 h 1280160"/>
              <a:gd name="connsiteX6-53" fmla="*/ 7429485 w 7429485"/>
              <a:gd name="connsiteY6-54" fmla="*/ 1241997 h 1280160"/>
              <a:gd name="connsiteX7-55" fmla="*/ 7421928 w 7429485"/>
              <a:gd name="connsiteY7-56" fmla="*/ 77535 h 1280160"/>
              <a:gd name="connsiteX8-57" fmla="*/ 7300637 w 7429485"/>
              <a:gd name="connsiteY8-58" fmla="*/ 0 h 1280160"/>
              <a:gd name="connsiteX9-59" fmla="*/ 1233102 w 7429485"/>
              <a:gd name="connsiteY9-60" fmla="*/ 0 h 128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429485" h="1280160">
                <a:moveTo>
                  <a:pt x="1233102" y="0"/>
                </a:moveTo>
                <a:cubicBezTo>
                  <a:pt x="1214814" y="0"/>
                  <a:pt x="1205670" y="9144"/>
                  <a:pt x="1196526" y="18288"/>
                </a:cubicBezTo>
                <a:cubicBezTo>
                  <a:pt x="1187382" y="18288"/>
                  <a:pt x="1187382" y="27432"/>
                  <a:pt x="1178238" y="27432"/>
                </a:cubicBezTo>
                <a:lnTo>
                  <a:pt x="16950" y="1197864"/>
                </a:lnTo>
                <a:cubicBezTo>
                  <a:pt x="-19626" y="1225296"/>
                  <a:pt x="7806" y="1280160"/>
                  <a:pt x="53526" y="1280160"/>
                </a:cubicBezTo>
                <a:lnTo>
                  <a:pt x="7383765" y="1280160"/>
                </a:lnTo>
                <a:cubicBezTo>
                  <a:pt x="7411197" y="1280160"/>
                  <a:pt x="7429485" y="1269429"/>
                  <a:pt x="7429485" y="1241997"/>
                </a:cubicBezTo>
                <a:lnTo>
                  <a:pt x="7421928" y="77535"/>
                </a:lnTo>
                <a:cubicBezTo>
                  <a:pt x="7421928" y="40959"/>
                  <a:pt x="7328069" y="0"/>
                  <a:pt x="7300637" y="0"/>
                </a:cubicBezTo>
                <a:lnTo>
                  <a:pt x="1233102" y="0"/>
                </a:lnTo>
              </a:path>
            </a:pathLst>
          </a:custGeom>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6350" cmpd="sng">
            <a:solidFill>
              <a:schemeClr val="bg2"/>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96000" tIns="0" rIns="0" bIns="0" numCol="1" spcCol="0" rtlCol="0" fromWordArt="0" anchor="ctr" anchorCtr="0" forceAA="0" compatLnSpc="1">
            <a:noAutofit/>
          </a:bodyPr>
          <a:p>
            <a:pPr>
              <a:lnSpc>
                <a:spcPct val="150000"/>
              </a:lnSpc>
              <a:spcBef>
                <a:spcPct val="0"/>
              </a:spcBef>
              <a:spcAft>
                <a:spcPct val="0"/>
              </a:spcAft>
            </a:pPr>
            <a:r>
              <a:rPr lang="en-US" sz="2800" dirty="0">
                <a:solidFill>
                  <a:srgbClr val="FF0000"/>
                </a:solidFill>
                <a:latin typeface="Times New Roman" panose="02020603050405020304" pitchFamily="18" charset="0"/>
                <a:cs typeface="Times New Roman" panose="02020603050405020304" pitchFamily="18" charset="0"/>
                <a:sym typeface="+mn-ea"/>
              </a:rPr>
              <a:t>Thay đổi tư duy và quan điểm giáo dục. Thay vì ép buộc học sinh học để đạt kết quả cao chuyển sang xây dựng sự tự tin, niềm yêu thích học tập.</a:t>
            </a:r>
            <a:endParaRPr lang="en-US" sz="2800" dirty="0">
              <a:solidFill>
                <a:srgbClr val="FF0000"/>
              </a:solidFill>
              <a:latin typeface="Times New Roman" panose="02020603050405020304" pitchFamily="18" charset="0"/>
              <a:cs typeface="Times New Roman" panose="02020603050405020304" pitchFamily="18" charset="0"/>
              <a:sym typeface="+mn-ea"/>
            </a:endParaRPr>
          </a:p>
        </p:txBody>
      </p:sp>
      <p:sp>
        <p:nvSpPr>
          <p:cNvPr id="14" name="对象12"/>
          <p:cNvSpPr>
            <a:spLocks noChangeAspect="1"/>
          </p:cNvSpPr>
          <p:nvPr>
            <p:custDataLst>
              <p:tags r:id="rId4"/>
            </p:custDataLst>
          </p:nvPr>
        </p:nvSpPr>
        <p:spPr>
          <a:xfrm>
            <a:off x="948055" y="2014855"/>
            <a:ext cx="3830320" cy="3698240"/>
          </a:xfrm>
          <a:custGeom>
            <a:avLst/>
            <a:gdLst/>
            <a:ahLst/>
            <a:cxnLst/>
            <a:rect l="l" t="t" r="r" b="b"/>
            <a:pathLst>
              <a:path w="2340864" h="2340864">
                <a:moveTo>
                  <a:pt x="987552" y="73152"/>
                </a:moveTo>
                <a:lnTo>
                  <a:pt x="73152" y="987552"/>
                </a:lnTo>
                <a:cubicBezTo>
                  <a:pt x="-27432" y="1088136"/>
                  <a:pt x="-27432" y="1252728"/>
                  <a:pt x="73152" y="1353312"/>
                </a:cubicBezTo>
                <a:lnTo>
                  <a:pt x="987552" y="2267712"/>
                </a:lnTo>
                <a:cubicBezTo>
                  <a:pt x="1088136" y="2368296"/>
                  <a:pt x="1252728" y="2368296"/>
                  <a:pt x="1353312" y="2267712"/>
                </a:cubicBezTo>
                <a:lnTo>
                  <a:pt x="2267712" y="1353312"/>
                </a:lnTo>
                <a:cubicBezTo>
                  <a:pt x="2368296" y="1252728"/>
                  <a:pt x="2368296" y="1088136"/>
                  <a:pt x="2267712" y="987552"/>
                </a:cubicBezTo>
                <a:lnTo>
                  <a:pt x="1353312" y="73152"/>
                </a:lnTo>
                <a:cubicBezTo>
                  <a:pt x="1252728" y="-27432"/>
                  <a:pt x="1088136" y="-27432"/>
                  <a:pt x="987552" y="73152"/>
                </a:cubicBezTo>
              </a:path>
            </a:pathLst>
          </a:custGeom>
          <a:solidFill>
            <a:schemeClr val="accent4">
              <a:lumMod val="40000"/>
              <a:lumOff val="60000"/>
            </a:schemeClr>
          </a:solidFill>
          <a:ln w="53975">
            <a:solidFill>
              <a:schemeClr val="accent1"/>
            </a:solidFill>
          </a:ln>
        </p:spPr>
        <p:txBody>
          <a:bodyPr wrap="square" lIns="360000" tIns="0" rIns="360000" bIns="0" anchor="ctr" anchorCtr="0">
            <a:normAutofit/>
          </a:bodyPr>
          <a:p>
            <a:pPr algn="ctr">
              <a:spcBef>
                <a:spcPct val="0"/>
              </a:spcBef>
              <a:spcAft>
                <a:spcPct val="0"/>
              </a:spcAft>
            </a:pPr>
            <a:r>
              <a:rPr lang="en-US" sz="3200" b="1" dirty="0">
                <a:solidFill>
                  <a:schemeClr val="tx1"/>
                </a:solidFill>
                <a:latin typeface="Times New Roman" panose="02020603050405020304" pitchFamily="18" charset="0"/>
                <a:cs typeface="Times New Roman" panose="02020603050405020304" pitchFamily="18" charset="0"/>
                <a:sym typeface="+mn-ea"/>
              </a:rPr>
              <a:t>2. Biện pháp </a:t>
            </a:r>
            <a:endParaRPr lang="en-US" sz="3200" b="1" dirty="0">
              <a:solidFill>
                <a:schemeClr val="tx1"/>
              </a:solidFill>
              <a:latin typeface="Times New Roman" panose="02020603050405020304" pitchFamily="18" charset="0"/>
              <a:cs typeface="Times New Roman" panose="02020603050405020304" pitchFamily="18" charset="0"/>
              <a:sym typeface="+mn-ea"/>
            </a:endParaRPr>
          </a:p>
          <a:p>
            <a:pPr algn="ctr">
              <a:spcBef>
                <a:spcPct val="0"/>
              </a:spcBef>
              <a:spcAft>
                <a:spcPct val="0"/>
              </a:spcAft>
            </a:pPr>
            <a:r>
              <a:rPr lang="en-US" sz="3200" b="1" dirty="0">
                <a:solidFill>
                  <a:schemeClr val="tx1"/>
                </a:solidFill>
                <a:latin typeface="Times New Roman" panose="02020603050405020304" pitchFamily="18" charset="0"/>
                <a:cs typeface="Times New Roman" panose="02020603050405020304" pitchFamily="18" charset="0"/>
                <a:sym typeface="+mn-ea"/>
              </a:rPr>
              <a:t>giúp giảm áp lực học tập</a:t>
            </a:r>
            <a:r>
              <a:rPr lang="en-US" sz="3200" b="1" dirty="0">
                <a:solidFill>
                  <a:schemeClr val="bg1"/>
                </a:solidFill>
                <a:latin typeface="+mj-lt"/>
                <a:sym typeface="+mn-ea"/>
              </a:rPr>
              <a:t>.</a:t>
            </a:r>
            <a:r>
              <a:rPr lang="en-US" sz="2700" b="1" dirty="0">
                <a:solidFill>
                  <a:schemeClr val="bg1"/>
                </a:solidFill>
                <a:highlight>
                  <a:srgbClr val="000080"/>
                </a:highlight>
                <a:latin typeface="+mj-lt"/>
                <a:sym typeface="+mn-ea"/>
              </a:rPr>
              <a:t> </a:t>
            </a:r>
            <a:endParaRPr lang="en-US" sz="2700" b="1" dirty="0">
              <a:solidFill>
                <a:schemeClr val="bg1"/>
              </a:solidFill>
              <a:highlight>
                <a:srgbClr val="000080"/>
              </a:highlight>
              <a:latin typeface="+mj-lt"/>
              <a:sym typeface="+mn-ea"/>
            </a:endParaRPr>
          </a:p>
        </p:txBody>
      </p:sp>
      <p:sp>
        <p:nvSpPr>
          <p:cNvPr id="5" name="Rounded Rectangle 4"/>
          <p:cNvSpPr/>
          <p:nvPr/>
        </p:nvSpPr>
        <p:spPr>
          <a:xfrm>
            <a:off x="838200" y="135890"/>
            <a:ext cx="10515600" cy="7810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p>
            <a:pPr algn="ctr"/>
            <a:r>
              <a:rPr lang="en-US" altLang="en-US" sz="3600" b="1">
                <a:sym typeface="+mn-ea"/>
              </a:rPr>
              <a:t>II. Nội dung và cách thức thực hiện</a:t>
            </a:r>
            <a:r>
              <a:rPr lang="en-US" altLang="en-US" sz="3600" b="1">
                <a:latin typeface="Times New Roman" panose="02020603050405020304" pitchFamily="18" charset="0"/>
                <a:cs typeface="Times New Roman" panose="02020603050405020304" pitchFamily="18" charset="0"/>
                <a:sym typeface="+mn-ea"/>
              </a:rPr>
              <a:t>:</a:t>
            </a:r>
            <a:endParaRPr lang="en-US" altLang="en-US" sz="3600" b="1">
              <a:latin typeface="Times New Roman" panose="02020603050405020304" pitchFamily="18" charset="0"/>
              <a:cs typeface="Times New Roman" panose="02020603050405020304" pitchFamily="18" charset="0"/>
            </a:endParaRPr>
          </a:p>
          <a:p>
            <a:pPr algn="ctr"/>
            <a:endParaRPr lang="en-US" sz="3600" b="1" dirty="0">
              <a:solidFill>
                <a:srgbClr val="FF3300"/>
              </a:solidFill>
              <a:latin typeface="#9Slide03 Cousine Bold" panose="02070709020205020404" pitchFamily="49" charset="0"/>
              <a:cs typeface="#9Slide03 Cousine Bold" panose="02070709020205020404" pitchFamily="49" charset="0"/>
            </a:endParaRPr>
          </a:p>
          <a:p>
            <a:endParaRPr lang="en-US" sz="360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4"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项图片_#color_#shadow_$accent3-2052&amp;12967"/>
          <p:cNvSpPr/>
          <p:nvPr>
            <p:custDataLst>
              <p:tags r:id="rId1"/>
            </p:custDataLst>
          </p:nvPr>
        </p:nvSpPr>
        <p:spPr>
          <a:xfrm>
            <a:off x="340995" y="2115185"/>
            <a:ext cx="1654175" cy="4408805"/>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endParaRPr lang="en-US">
              <a:cs typeface="Arial" panose="020B0604020202020204" pitchFamily="34" charset="0"/>
              <a:sym typeface="+mn-lt"/>
            </a:endParaRPr>
          </a:p>
        </p:txBody>
      </p:sp>
      <p:sp>
        <p:nvSpPr>
          <p:cNvPr id="10" name="#项图片_#color_#shadow_$accent3-2052&amp;12969"/>
          <p:cNvSpPr/>
          <p:nvPr>
            <p:custDataLst>
              <p:tags r:id="rId2"/>
            </p:custDataLst>
          </p:nvPr>
        </p:nvSpPr>
        <p:spPr>
          <a:xfrm>
            <a:off x="2131060" y="2114550"/>
            <a:ext cx="1828800" cy="4408170"/>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r>
              <a:rPr lang="vi-VN" altLang="en-US" sz="2800">
                <a:latin typeface="Times New Roman" panose="02020603050405020304" pitchFamily="18" charset="0"/>
                <a:cs typeface="Times New Roman" panose="02020603050405020304" pitchFamily="18" charset="0"/>
                <a:sym typeface="+mn-lt"/>
              </a:rPr>
              <a:t>Bồi dưỡng theo từng chuyên đề. </a:t>
            </a:r>
            <a:r>
              <a:rPr lang="en-US" altLang="vi-VN" sz="2800">
                <a:latin typeface="Times New Roman" panose="02020603050405020304" pitchFamily="18" charset="0"/>
                <a:cs typeface="Times New Roman" panose="02020603050405020304" pitchFamily="18" charset="0"/>
                <a:sym typeface="+mn-lt"/>
              </a:rPr>
              <a:t>M</a:t>
            </a:r>
            <a:r>
              <a:rPr lang="vi-VN" altLang="en-US" sz="2800">
                <a:latin typeface="Times New Roman" panose="02020603050405020304" pitchFamily="18" charset="0"/>
                <a:cs typeface="Times New Roman" panose="02020603050405020304" pitchFamily="18" charset="0"/>
                <a:sym typeface="+mn-lt"/>
              </a:rPr>
              <a:t>ỗi chuyên đề lớn tách ra thành các chuyên đề nhỏ</a:t>
            </a:r>
            <a:r>
              <a:rPr lang="en-US" altLang="vi-VN" sz="2800">
                <a:latin typeface="Times New Roman" panose="02020603050405020304" pitchFamily="18" charset="0"/>
                <a:cs typeface="Times New Roman" panose="02020603050405020304" pitchFamily="18" charset="0"/>
                <a:sym typeface="+mn-lt"/>
              </a:rPr>
              <a:t>.</a:t>
            </a:r>
            <a:endParaRPr lang="en-US" altLang="vi-VN" sz="2800">
              <a:latin typeface="Times New Roman" panose="02020603050405020304" pitchFamily="18" charset="0"/>
              <a:cs typeface="Times New Roman" panose="02020603050405020304" pitchFamily="18" charset="0"/>
              <a:sym typeface="+mn-lt"/>
            </a:endParaRPr>
          </a:p>
        </p:txBody>
      </p:sp>
      <p:sp>
        <p:nvSpPr>
          <p:cNvPr id="4" name="标题"/>
          <p:cNvSpPr>
            <a:spLocks noGrp="1"/>
          </p:cNvSpPr>
          <p:nvPr>
            <p:ph type="title"/>
            <p:custDataLst>
              <p:tags r:id="rId3"/>
            </p:custDataLst>
          </p:nvPr>
        </p:nvSpPr>
        <p:spPr>
          <a:xfrm>
            <a:off x="574040" y="178435"/>
            <a:ext cx="10589895" cy="753745"/>
          </a:xfrm>
        </p:spPr>
        <p:txBody>
          <a:bodyPr>
            <a:normAutofit/>
          </a:bodyPr>
          <a:lstStyle/>
          <a:p>
            <a:r>
              <a:rPr lang="en-US" sz="3600">
                <a:latin typeface="Times New Roman" panose="02020603050405020304" pitchFamily="18" charset="0"/>
                <a:cs typeface="Times New Roman" panose="02020603050405020304" pitchFamily="18" charset="0"/>
              </a:rPr>
              <a:t>II. Nội dung và cách thức thực hiện:</a:t>
            </a:r>
            <a:endParaRPr lang="en-US" sz="3600">
              <a:latin typeface="Times New Roman" panose="02020603050405020304" pitchFamily="18" charset="0"/>
              <a:cs typeface="Times New Roman" panose="02020603050405020304" pitchFamily="18" charset="0"/>
            </a:endParaRPr>
          </a:p>
        </p:txBody>
      </p:sp>
      <p:sp>
        <p:nvSpPr>
          <p:cNvPr id="7" name="项标题"/>
          <p:cNvSpPr txBox="1"/>
          <p:nvPr>
            <p:custDataLst>
              <p:tags r:id="rId4"/>
            </p:custDataLst>
          </p:nvPr>
        </p:nvSpPr>
        <p:spPr>
          <a:xfrm>
            <a:off x="590550" y="2278380"/>
            <a:ext cx="1226820" cy="4129405"/>
          </a:xfrm>
          <a:prstGeom prst="rect">
            <a:avLst/>
          </a:prstGeom>
          <a:noFill/>
        </p:spPr>
        <p:txBody>
          <a:bodyPr wrap="square" lIns="0" tIns="0" rIns="0" bIns="0" rtlCol="0" anchor="t">
            <a:normAutofit fontScale="90000" lnSpcReduction="10000"/>
          </a:bodyPr>
          <a:lstStyle>
            <a:defPPr>
              <a:defRPr lang="en-US">
                <a:latin typeface="+mj-lt"/>
              </a:defRPr>
            </a:defPPr>
            <a:lvl1pPr algn="ctr">
              <a:lnSpc>
                <a:spcPct val="100000"/>
              </a:lnSpc>
              <a:defRPr sz="2400" b="1" spc="300">
                <a:solidFill>
                  <a:schemeClr val="dk1">
                    <a:lumMod val="100000"/>
                  </a:schemeClr>
                </a:solidFill>
                <a:latin typeface="+mj-lt"/>
              </a:defRPr>
            </a:lvl1pPr>
          </a:lstStyle>
          <a:p>
            <a:r>
              <a:rPr lang="en-US" sz="2800" b="0" spc="0" dirty="0">
                <a:latin typeface="Times New Roman" panose="02020603050405020304" pitchFamily="18" charset="0"/>
                <a:ea typeface="+mn-ea"/>
                <a:cs typeface="Times New Roman" panose="02020603050405020304" pitchFamily="18" charset="0"/>
              </a:rPr>
              <a:t>Xây dựng kế hoạch ôn luyện theo từng thời gian cụ thể. Nội dung bám sát cấu trúc đề thi.</a:t>
            </a:r>
            <a:endParaRPr lang="en-US" sz="2800" b="0" spc="0" dirty="0">
              <a:latin typeface="Times New Roman" panose="02020603050405020304" pitchFamily="18" charset="0"/>
              <a:ea typeface="+mn-ea"/>
              <a:cs typeface="Times New Roman" panose="02020603050405020304" pitchFamily="18" charset="0"/>
            </a:endParaRPr>
          </a:p>
        </p:txBody>
      </p:sp>
      <p:sp>
        <p:nvSpPr>
          <p:cNvPr id="11" name="#项图片_#color_#shadow_$accent3-2052&amp;12970"/>
          <p:cNvSpPr/>
          <p:nvPr>
            <p:custDataLst>
              <p:tags r:id="rId5"/>
            </p:custDataLst>
          </p:nvPr>
        </p:nvSpPr>
        <p:spPr>
          <a:xfrm>
            <a:off x="4095750" y="2115185"/>
            <a:ext cx="1978660" cy="4406900"/>
          </a:xfrm>
          <a:prstGeom prst="roundRect">
            <a:avLst>
              <a:gd name="adj" fmla="val 10606"/>
            </a:avLst>
          </a:prstGeom>
          <a:solidFill>
            <a:schemeClr val="lt1">
              <a:lumMod val="100000"/>
            </a:schemeClr>
          </a:solidFill>
          <a:effectLst>
            <a:outerShdw blurRad="254000" dist="76200" dir="7800000" sx="102000" sy="102000" algn="bl" rotWithShape="0">
              <a:schemeClr val="accent1">
                <a:alpha val="25000"/>
              </a:schemeClr>
            </a:outerShdw>
          </a:effectLst>
        </p:spPr>
        <p:txBody>
          <a:bodyPr/>
          <a:lstStyle/>
          <a:p>
            <a:endParaRPr lang="en-US">
              <a:cs typeface="Arial" panose="020B0604020202020204" pitchFamily="34" charset="0"/>
              <a:sym typeface="+mn-lt"/>
            </a:endParaRPr>
          </a:p>
        </p:txBody>
      </p:sp>
      <p:sp>
        <p:nvSpPr>
          <p:cNvPr id="21" name="项标题"/>
          <p:cNvSpPr txBox="1"/>
          <p:nvPr>
            <p:custDataLst>
              <p:tags r:id="rId6"/>
            </p:custDataLst>
          </p:nvPr>
        </p:nvSpPr>
        <p:spPr>
          <a:xfrm>
            <a:off x="4127500" y="1998980"/>
            <a:ext cx="1753235" cy="4284980"/>
          </a:xfrm>
          <a:prstGeom prst="rect">
            <a:avLst/>
          </a:prstGeom>
          <a:noFill/>
        </p:spPr>
        <p:txBody>
          <a:bodyPr wrap="square" lIns="0" tIns="0" rIns="0" bIns="0" rtlCol="0" anchor="t">
            <a:normAutofit/>
          </a:bodyPr>
          <a:lstStyle>
            <a:defPPr>
              <a:defRPr lang="en-US">
                <a:latin typeface="+mj-lt"/>
              </a:defRPr>
            </a:defPPr>
            <a:lvl1pPr algn="ctr">
              <a:lnSpc>
                <a:spcPct val="100000"/>
              </a:lnSpc>
              <a:defRPr sz="2400" b="1" spc="300">
                <a:solidFill>
                  <a:schemeClr val="dk1">
                    <a:lumMod val="100000"/>
                  </a:schemeClr>
                </a:solidFill>
                <a:latin typeface="+mj-lt"/>
              </a:defRPr>
            </a:lvl1pPr>
          </a:lstStyle>
          <a:p>
            <a:r>
              <a:rPr lang="vi-VN" altLang="en-US" b="0" spc="0">
                <a:latin typeface="Times New Roman" panose="02020603050405020304" pitchFamily="18" charset="0"/>
                <a:cs typeface="Times New Roman" panose="02020603050405020304" pitchFamily="18" charset="0"/>
              </a:rPr>
              <a:t>D</a:t>
            </a:r>
            <a:r>
              <a:rPr lang="vi-VN" altLang="en-US" sz="2800" b="0" spc="0">
                <a:latin typeface="Times New Roman" panose="02020603050405020304" pitchFamily="18" charset="0"/>
                <a:cs typeface="Times New Roman" panose="02020603050405020304" pitchFamily="18" charset="0"/>
              </a:rPr>
              <a:t>ạy HS nắm chắc lý thuyết cơ bản. </a:t>
            </a:r>
            <a:r>
              <a:rPr lang="en-US" altLang="vi-VN" sz="2800" b="0" spc="0">
                <a:latin typeface="Times New Roman" panose="02020603050405020304" pitchFamily="18" charset="0"/>
                <a:cs typeface="Times New Roman" panose="02020603050405020304" pitchFamily="18" charset="0"/>
              </a:rPr>
              <a:t>V</a:t>
            </a:r>
            <a:r>
              <a:rPr lang="vi-VN" altLang="en-US" sz="2800" b="0" spc="0">
                <a:latin typeface="Times New Roman" panose="02020603050405020304" pitchFamily="18" charset="0"/>
                <a:cs typeface="Times New Roman" panose="02020603050405020304" pitchFamily="18" charset="0"/>
              </a:rPr>
              <a:t>ận dụng </a:t>
            </a:r>
            <a:r>
              <a:rPr lang="en-US" altLang="vi-VN" sz="2800" b="0" spc="0">
                <a:latin typeface="Times New Roman" panose="02020603050405020304" pitchFamily="18" charset="0"/>
                <a:cs typeface="Times New Roman" panose="02020603050405020304" pitchFamily="18" charset="0"/>
              </a:rPr>
              <a:t>l</a:t>
            </a:r>
            <a:r>
              <a:rPr lang="vi-VN" altLang="en-US" sz="2800" b="0" spc="0">
                <a:latin typeface="Times New Roman" panose="02020603050405020304" pitchFamily="18" charset="0"/>
                <a:cs typeface="Times New Roman" panose="02020603050405020304" pitchFamily="18" charset="0"/>
              </a:rPr>
              <a:t>ý thuyết xây dựng công thức giải bài tập</a:t>
            </a:r>
            <a:r>
              <a:rPr lang="vi-VN" altLang="en-US" sz="2800" b="0" spc="0">
                <a:latin typeface="+mn-lt"/>
              </a:rPr>
              <a:t>.</a:t>
            </a:r>
            <a:endParaRPr lang="vi-VN" altLang="en-US" sz="2800" b="0" spc="0">
              <a:latin typeface="+mn-lt"/>
            </a:endParaRPr>
          </a:p>
        </p:txBody>
      </p:sp>
      <p:sp>
        <p:nvSpPr>
          <p:cNvPr id="32" name="Text Box 31"/>
          <p:cNvSpPr txBox="1"/>
          <p:nvPr/>
        </p:nvSpPr>
        <p:spPr>
          <a:xfrm>
            <a:off x="1033145" y="1073150"/>
            <a:ext cx="9575165" cy="633095"/>
          </a:xfrm>
          <a:prstGeom prst="rect">
            <a:avLst/>
          </a:prstGeom>
          <a:solidFill>
            <a:schemeClr val="accent2">
              <a:lumMod val="20000"/>
              <a:lumOff val="80000"/>
            </a:schemeClr>
          </a:solidFill>
        </p:spPr>
        <p:txBody>
          <a:bodyPr>
            <a:noAutofit/>
          </a:bodyPr>
          <a:p>
            <a:pPr algn="just" defTabSz="266700">
              <a:lnSpc>
                <a:spcPct val="114000"/>
              </a:lnSpc>
            </a:pPr>
            <a:r>
              <a:rPr lang="en-US" sz="3200" b="1">
                <a:solidFill>
                  <a:srgbClr val="000000"/>
                </a:solidFill>
                <a:latin typeface="Times New Roman" panose="02020603050405020304"/>
                <a:ea typeface="Aptos"/>
              </a:rPr>
              <a:t>3</a:t>
            </a:r>
            <a:r>
              <a:rPr sz="3200" b="1">
                <a:solidFill>
                  <a:srgbClr val="000000"/>
                </a:solidFill>
                <a:latin typeface="Times New Roman" panose="02020603050405020304"/>
                <a:ea typeface="Aptos"/>
              </a:rPr>
              <a:t>. Xây dựng nền tảng kiến thức vững chắc:</a:t>
            </a:r>
            <a:endParaRPr sz="3200" b="1">
              <a:solidFill>
                <a:srgbClr val="000000"/>
              </a:solidFill>
              <a:latin typeface="Times New Roman" panose="02020603050405020304"/>
              <a:ea typeface="Aptos"/>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7" grpId="1"/>
      <p:bldP spid="9" grpId="1" animBg="1"/>
      <p:bldP spid="10" grpId="0" animBg="1"/>
      <p:bldP spid="10" grpId="1" animBg="1"/>
      <p:bldP spid="11" grpId="0" animBg="1"/>
      <p:bldP spid="21" grpId="0"/>
      <p:bldP spid="11" grpId="1" animBg="1"/>
      <p:bldP spid="21" grpId="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55" name="Straight Arrow Connector 54"/>
          <p:cNvCxnSpPr>
            <a:stCxn id="54" idx="5"/>
          </p:cNvCxnSpPr>
          <p:nvPr/>
        </p:nvCxnSpPr>
        <p:spPr>
          <a:xfrm flipV="1">
            <a:off x="5175282" y="925160"/>
            <a:ext cx="615950" cy="41592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56" name="Straight Arrow Connector 55"/>
          <p:cNvCxnSpPr/>
          <p:nvPr/>
        </p:nvCxnSpPr>
        <p:spPr>
          <a:xfrm>
            <a:off x="5297734" y="1403340"/>
            <a:ext cx="715645" cy="1066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nvGrpSpPr>
          <p:cNvPr id="120" name="Group 119"/>
          <p:cNvGrpSpPr/>
          <p:nvPr/>
        </p:nvGrpSpPr>
        <p:grpSpPr>
          <a:xfrm>
            <a:off x="428625" y="900146"/>
            <a:ext cx="6609080" cy="5689249"/>
            <a:chOff x="675" y="1418"/>
            <a:chExt cx="10408" cy="8959"/>
          </a:xfrm>
        </p:grpSpPr>
        <p:grpSp>
          <p:nvGrpSpPr>
            <p:cNvPr id="99" name="Group 98"/>
            <p:cNvGrpSpPr/>
            <p:nvPr/>
          </p:nvGrpSpPr>
          <p:grpSpPr>
            <a:xfrm>
              <a:off x="675" y="2026"/>
              <a:ext cx="9664" cy="7057"/>
              <a:chOff x="2261" y="142"/>
              <a:chExt cx="8844" cy="7654"/>
            </a:xfrm>
          </p:grpSpPr>
          <p:grpSp>
            <p:nvGrpSpPr>
              <p:cNvPr id="14" name="Group 13"/>
              <p:cNvGrpSpPr/>
              <p:nvPr/>
            </p:nvGrpSpPr>
            <p:grpSpPr>
              <a:xfrm>
                <a:off x="2261" y="3608"/>
                <a:ext cx="2007" cy="1531"/>
                <a:chOff x="2760" y="2833"/>
                <a:chExt cx="2007" cy="1531"/>
              </a:xfrm>
            </p:grpSpPr>
            <p:grpSp>
              <p:nvGrpSpPr>
                <p:cNvPr id="9" name="Group 8"/>
                <p:cNvGrpSpPr/>
                <p:nvPr/>
              </p:nvGrpSpPr>
              <p:grpSpPr>
                <a:xfrm>
                  <a:off x="2760" y="3367"/>
                  <a:ext cx="954" cy="726"/>
                  <a:chOff x="4718" y="3589"/>
                  <a:chExt cx="954" cy="726"/>
                </a:xfrm>
              </p:grpSpPr>
              <p:sp>
                <p:nvSpPr>
                  <p:cNvPr id="7" name="Text Box 6"/>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4" name="Oval 3"/>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12" name="Straight Arrow Connector 11"/>
                <p:cNvCxnSpPr/>
                <p:nvPr/>
              </p:nvCxnSpPr>
              <p:spPr>
                <a:xfrm flipV="1">
                  <a:off x="3488" y="2833"/>
                  <a:ext cx="1229" cy="696"/>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3" name="Straight Arrow Connector 12"/>
                <p:cNvCxnSpPr/>
                <p:nvPr/>
              </p:nvCxnSpPr>
              <p:spPr>
                <a:xfrm>
                  <a:off x="3488" y="3930"/>
                  <a:ext cx="1279" cy="434"/>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15" name="Group 14"/>
              <p:cNvGrpSpPr/>
              <p:nvPr/>
            </p:nvGrpSpPr>
            <p:grpSpPr>
              <a:xfrm rot="20880000">
                <a:off x="4305" y="2405"/>
                <a:ext cx="2271" cy="1193"/>
                <a:chOff x="2462" y="3027"/>
                <a:chExt cx="2356" cy="1094"/>
              </a:xfrm>
            </p:grpSpPr>
            <p:grpSp>
              <p:nvGrpSpPr>
                <p:cNvPr id="16" name="Group 15"/>
                <p:cNvGrpSpPr/>
                <p:nvPr/>
              </p:nvGrpSpPr>
              <p:grpSpPr>
                <a:xfrm>
                  <a:off x="2462" y="3282"/>
                  <a:ext cx="1102" cy="741"/>
                  <a:chOff x="4420" y="3504"/>
                  <a:chExt cx="1102" cy="741"/>
                </a:xfrm>
              </p:grpSpPr>
              <p:sp>
                <p:nvSpPr>
                  <p:cNvPr id="17" name="Text Box 16"/>
                  <p:cNvSpPr txBox="1"/>
                  <p:nvPr/>
                </p:nvSpPr>
                <p:spPr>
                  <a:xfrm rot="20880000">
                    <a:off x="4439" y="3574"/>
                    <a:ext cx="1083" cy="671"/>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18" name="Oval 17"/>
                  <p:cNvSpPr/>
                  <p:nvPr/>
                </p:nvSpPr>
                <p:spPr>
                  <a:xfrm flipV="1">
                    <a:off x="4420" y="3504"/>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19" name="Straight Arrow Connector 18"/>
                <p:cNvCxnSpPr/>
                <p:nvPr/>
              </p:nvCxnSpPr>
              <p:spPr>
                <a:xfrm flipV="1">
                  <a:off x="3422" y="3027"/>
                  <a:ext cx="1220" cy="373"/>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Straight Arrow Connector 19"/>
                <p:cNvCxnSpPr/>
                <p:nvPr/>
              </p:nvCxnSpPr>
              <p:spPr>
                <a:xfrm>
                  <a:off x="3488" y="3930"/>
                  <a:ext cx="1330" cy="191"/>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21" name="Group 20"/>
              <p:cNvGrpSpPr/>
              <p:nvPr/>
            </p:nvGrpSpPr>
            <p:grpSpPr>
              <a:xfrm rot="780000">
                <a:off x="4680" y="4697"/>
                <a:ext cx="2058" cy="1255"/>
                <a:chOff x="2760" y="3027"/>
                <a:chExt cx="2058" cy="1255"/>
              </a:xfrm>
            </p:grpSpPr>
            <p:grpSp>
              <p:nvGrpSpPr>
                <p:cNvPr id="22" name="Group 21"/>
                <p:cNvGrpSpPr/>
                <p:nvPr/>
              </p:nvGrpSpPr>
              <p:grpSpPr>
                <a:xfrm>
                  <a:off x="2760" y="3367"/>
                  <a:ext cx="954" cy="726"/>
                  <a:chOff x="4718" y="3589"/>
                  <a:chExt cx="954" cy="726"/>
                </a:xfrm>
              </p:grpSpPr>
              <p:sp>
                <p:nvSpPr>
                  <p:cNvPr id="23" name="Text Box 22"/>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24" name="Oval 23"/>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25" name="Straight Arrow Connector 24"/>
                <p:cNvCxnSpPr/>
                <p:nvPr/>
              </p:nvCxnSpPr>
              <p:spPr>
                <a:xfrm flipV="1">
                  <a:off x="3488" y="3027"/>
                  <a:ext cx="1154" cy="50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6" name="Straight Arrow Connector 25"/>
                <p:cNvCxnSpPr/>
                <p:nvPr/>
              </p:nvCxnSpPr>
              <p:spPr>
                <a:xfrm>
                  <a:off x="3488" y="3930"/>
                  <a:ext cx="1330" cy="35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27" name="Group 26"/>
              <p:cNvGrpSpPr/>
              <p:nvPr/>
            </p:nvGrpSpPr>
            <p:grpSpPr>
              <a:xfrm rot="20940000">
                <a:off x="6538" y="947"/>
                <a:ext cx="2058" cy="1255"/>
                <a:chOff x="2760" y="3027"/>
                <a:chExt cx="2058" cy="1255"/>
              </a:xfrm>
            </p:grpSpPr>
            <p:grpSp>
              <p:nvGrpSpPr>
                <p:cNvPr id="28" name="Group 27"/>
                <p:cNvGrpSpPr/>
                <p:nvPr/>
              </p:nvGrpSpPr>
              <p:grpSpPr>
                <a:xfrm>
                  <a:off x="2760" y="3367"/>
                  <a:ext cx="954" cy="726"/>
                  <a:chOff x="4718" y="3589"/>
                  <a:chExt cx="954" cy="726"/>
                </a:xfrm>
              </p:grpSpPr>
              <p:sp>
                <p:nvSpPr>
                  <p:cNvPr id="29" name="Text Box 28"/>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30" name="Oval 29"/>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31" name="Straight Arrow Connector 30"/>
                <p:cNvCxnSpPr/>
                <p:nvPr/>
              </p:nvCxnSpPr>
              <p:spPr>
                <a:xfrm flipV="1">
                  <a:off x="3488" y="3027"/>
                  <a:ext cx="1154" cy="50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2" name="Straight Arrow Connector 31"/>
                <p:cNvCxnSpPr/>
                <p:nvPr/>
              </p:nvCxnSpPr>
              <p:spPr>
                <a:xfrm>
                  <a:off x="3488" y="3930"/>
                  <a:ext cx="1330" cy="35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33" name="Group 32"/>
              <p:cNvGrpSpPr/>
              <p:nvPr/>
            </p:nvGrpSpPr>
            <p:grpSpPr>
              <a:xfrm>
                <a:off x="6714" y="2651"/>
                <a:ext cx="2058" cy="1052"/>
                <a:chOff x="2760" y="3230"/>
                <a:chExt cx="2058" cy="1052"/>
              </a:xfrm>
            </p:grpSpPr>
            <p:grpSp>
              <p:nvGrpSpPr>
                <p:cNvPr id="34" name="Group 33"/>
                <p:cNvGrpSpPr/>
                <p:nvPr/>
              </p:nvGrpSpPr>
              <p:grpSpPr>
                <a:xfrm>
                  <a:off x="2760" y="3367"/>
                  <a:ext cx="954" cy="726"/>
                  <a:chOff x="4718" y="3589"/>
                  <a:chExt cx="954" cy="726"/>
                </a:xfrm>
              </p:grpSpPr>
              <p:sp>
                <p:nvSpPr>
                  <p:cNvPr id="35" name="Text Box 34"/>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36" name="Oval 35"/>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37" name="Straight Arrow Connector 36"/>
                <p:cNvCxnSpPr/>
                <p:nvPr/>
              </p:nvCxnSpPr>
              <p:spPr>
                <a:xfrm flipV="1">
                  <a:off x="3488" y="3230"/>
                  <a:ext cx="1103" cy="299"/>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8" name="Straight Arrow Connector 37"/>
                <p:cNvCxnSpPr/>
                <p:nvPr/>
              </p:nvCxnSpPr>
              <p:spPr>
                <a:xfrm>
                  <a:off x="3488" y="3930"/>
                  <a:ext cx="1330" cy="35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39" name="Group 38"/>
              <p:cNvGrpSpPr/>
              <p:nvPr/>
            </p:nvGrpSpPr>
            <p:grpSpPr>
              <a:xfrm>
                <a:off x="6873" y="4267"/>
                <a:ext cx="2058" cy="1255"/>
                <a:chOff x="2760" y="3027"/>
                <a:chExt cx="2058" cy="1255"/>
              </a:xfrm>
            </p:grpSpPr>
            <p:grpSp>
              <p:nvGrpSpPr>
                <p:cNvPr id="40" name="Group 39"/>
                <p:cNvGrpSpPr/>
                <p:nvPr/>
              </p:nvGrpSpPr>
              <p:grpSpPr>
                <a:xfrm>
                  <a:off x="2760" y="3367"/>
                  <a:ext cx="954" cy="726"/>
                  <a:chOff x="4718" y="3589"/>
                  <a:chExt cx="954" cy="726"/>
                </a:xfrm>
              </p:grpSpPr>
              <p:sp>
                <p:nvSpPr>
                  <p:cNvPr id="41" name="Text Box 40"/>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42" name="Oval 41"/>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43" name="Straight Arrow Connector 42"/>
                <p:cNvCxnSpPr/>
                <p:nvPr/>
              </p:nvCxnSpPr>
              <p:spPr>
                <a:xfrm flipV="1">
                  <a:off x="3488" y="3027"/>
                  <a:ext cx="1154" cy="50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4" name="Straight Arrow Connector 43"/>
                <p:cNvCxnSpPr/>
                <p:nvPr/>
              </p:nvCxnSpPr>
              <p:spPr>
                <a:xfrm>
                  <a:off x="3488" y="3930"/>
                  <a:ext cx="1330" cy="35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45" name="Group 44"/>
              <p:cNvGrpSpPr/>
              <p:nvPr/>
            </p:nvGrpSpPr>
            <p:grpSpPr>
              <a:xfrm rot="540000">
                <a:off x="7112" y="5904"/>
                <a:ext cx="2058" cy="1255"/>
                <a:chOff x="2760" y="3027"/>
                <a:chExt cx="2058" cy="1255"/>
              </a:xfrm>
            </p:grpSpPr>
            <p:grpSp>
              <p:nvGrpSpPr>
                <p:cNvPr id="46" name="Group 45"/>
                <p:cNvGrpSpPr/>
                <p:nvPr/>
              </p:nvGrpSpPr>
              <p:grpSpPr>
                <a:xfrm>
                  <a:off x="2760" y="3367"/>
                  <a:ext cx="954" cy="726"/>
                  <a:chOff x="4718" y="3589"/>
                  <a:chExt cx="954" cy="726"/>
                </a:xfrm>
              </p:grpSpPr>
              <p:sp>
                <p:nvSpPr>
                  <p:cNvPr id="47" name="Text Box 46"/>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48" name="Oval 47"/>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49" name="Straight Arrow Connector 48"/>
                <p:cNvCxnSpPr/>
                <p:nvPr/>
              </p:nvCxnSpPr>
              <p:spPr>
                <a:xfrm flipV="1">
                  <a:off x="3488" y="3027"/>
                  <a:ext cx="1154" cy="50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50" name="Straight Arrow Connector 49"/>
                <p:cNvCxnSpPr/>
                <p:nvPr/>
              </p:nvCxnSpPr>
              <p:spPr>
                <a:xfrm>
                  <a:off x="3488" y="3930"/>
                  <a:ext cx="1330" cy="35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52" name="Group 51"/>
              <p:cNvGrpSpPr/>
              <p:nvPr/>
            </p:nvGrpSpPr>
            <p:grpSpPr>
              <a:xfrm rot="21060000">
                <a:off x="8519" y="142"/>
                <a:ext cx="1059" cy="788"/>
                <a:chOff x="4765" y="3556"/>
                <a:chExt cx="1059" cy="788"/>
              </a:xfrm>
            </p:grpSpPr>
            <p:sp>
              <p:nvSpPr>
                <p:cNvPr id="53" name="Text Box 52"/>
                <p:cNvSpPr txBox="1"/>
                <p:nvPr/>
              </p:nvSpPr>
              <p:spPr>
                <a:xfrm>
                  <a:off x="4870" y="3618"/>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54" name="Oval 53"/>
                <p:cNvSpPr/>
                <p:nvPr/>
              </p:nvSpPr>
              <p:spPr>
                <a:xfrm flipV="1">
                  <a:off x="4765" y="3556"/>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grpSp>
            <p:nvGrpSpPr>
              <p:cNvPr id="57" name="Group 56"/>
              <p:cNvGrpSpPr/>
              <p:nvPr/>
            </p:nvGrpSpPr>
            <p:grpSpPr>
              <a:xfrm>
                <a:off x="8772" y="858"/>
                <a:ext cx="2031" cy="1263"/>
                <a:chOff x="2760" y="2830"/>
                <a:chExt cx="2031" cy="1263"/>
              </a:xfrm>
            </p:grpSpPr>
            <p:grpSp>
              <p:nvGrpSpPr>
                <p:cNvPr id="58" name="Group 57"/>
                <p:cNvGrpSpPr/>
                <p:nvPr/>
              </p:nvGrpSpPr>
              <p:grpSpPr>
                <a:xfrm>
                  <a:off x="2760" y="3367"/>
                  <a:ext cx="954" cy="726"/>
                  <a:chOff x="4718" y="3589"/>
                  <a:chExt cx="954" cy="726"/>
                </a:xfrm>
              </p:grpSpPr>
              <p:sp>
                <p:nvSpPr>
                  <p:cNvPr id="59" name="Text Box 58"/>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60" name="Oval 59"/>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61" name="Straight Arrow Connector 60"/>
                <p:cNvCxnSpPr/>
                <p:nvPr/>
              </p:nvCxnSpPr>
              <p:spPr>
                <a:xfrm flipV="1">
                  <a:off x="3458" y="2830"/>
                  <a:ext cx="1154" cy="50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62" name="Straight Arrow Connector 61"/>
                <p:cNvCxnSpPr>
                  <a:stCxn id="60" idx="6"/>
                </p:cNvCxnSpPr>
                <p:nvPr/>
              </p:nvCxnSpPr>
              <p:spPr>
                <a:xfrm flipV="1">
                  <a:off x="3488" y="3720"/>
                  <a:ext cx="1303" cy="11"/>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63" name="Group 62"/>
              <p:cNvGrpSpPr/>
              <p:nvPr/>
            </p:nvGrpSpPr>
            <p:grpSpPr>
              <a:xfrm>
                <a:off x="8846" y="2074"/>
                <a:ext cx="1983" cy="910"/>
                <a:chOff x="2760" y="3294"/>
                <a:chExt cx="1983" cy="910"/>
              </a:xfrm>
            </p:grpSpPr>
            <p:grpSp>
              <p:nvGrpSpPr>
                <p:cNvPr id="64" name="Group 63"/>
                <p:cNvGrpSpPr/>
                <p:nvPr/>
              </p:nvGrpSpPr>
              <p:grpSpPr>
                <a:xfrm>
                  <a:off x="2760" y="3367"/>
                  <a:ext cx="954" cy="837"/>
                  <a:chOff x="4718" y="3589"/>
                  <a:chExt cx="954" cy="837"/>
                </a:xfrm>
              </p:grpSpPr>
              <p:sp>
                <p:nvSpPr>
                  <p:cNvPr id="65" name="Text Box 64"/>
                  <p:cNvSpPr txBox="1"/>
                  <p:nvPr/>
                </p:nvSpPr>
                <p:spPr>
                  <a:xfrm>
                    <a:off x="4718" y="3700"/>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66" name="Oval 65"/>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67" name="Straight Arrow Connector 66"/>
                <p:cNvCxnSpPr/>
                <p:nvPr/>
              </p:nvCxnSpPr>
              <p:spPr>
                <a:xfrm flipV="1">
                  <a:off x="3488" y="3294"/>
                  <a:ext cx="1204" cy="23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68" name="Straight Arrow Connector 67"/>
                <p:cNvCxnSpPr/>
                <p:nvPr/>
              </p:nvCxnSpPr>
              <p:spPr>
                <a:xfrm>
                  <a:off x="3538" y="3846"/>
                  <a:ext cx="1205" cy="176"/>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69" name="Group 68"/>
              <p:cNvGrpSpPr/>
              <p:nvPr/>
            </p:nvGrpSpPr>
            <p:grpSpPr>
              <a:xfrm>
                <a:off x="8920" y="2950"/>
                <a:ext cx="1984" cy="1066"/>
                <a:chOff x="2760" y="3027"/>
                <a:chExt cx="1984" cy="1066"/>
              </a:xfrm>
            </p:grpSpPr>
            <p:grpSp>
              <p:nvGrpSpPr>
                <p:cNvPr id="70" name="Group 69"/>
                <p:cNvGrpSpPr/>
                <p:nvPr/>
              </p:nvGrpSpPr>
              <p:grpSpPr>
                <a:xfrm>
                  <a:off x="2760" y="3367"/>
                  <a:ext cx="954" cy="726"/>
                  <a:chOff x="4718" y="3589"/>
                  <a:chExt cx="954" cy="726"/>
                </a:xfrm>
              </p:grpSpPr>
              <p:sp>
                <p:nvSpPr>
                  <p:cNvPr id="71" name="Text Box 70"/>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72" name="Oval 71"/>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73" name="Straight Arrow Connector 72"/>
                <p:cNvCxnSpPr/>
                <p:nvPr/>
              </p:nvCxnSpPr>
              <p:spPr>
                <a:xfrm flipV="1">
                  <a:off x="3488" y="3027"/>
                  <a:ext cx="1154" cy="50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74" name="Straight Arrow Connector 73"/>
                <p:cNvCxnSpPr>
                  <a:stCxn id="72" idx="6"/>
                </p:cNvCxnSpPr>
                <p:nvPr/>
              </p:nvCxnSpPr>
              <p:spPr>
                <a:xfrm>
                  <a:off x="3488" y="3731"/>
                  <a:ext cx="1256" cy="15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75" name="Group 74"/>
              <p:cNvGrpSpPr/>
              <p:nvPr/>
            </p:nvGrpSpPr>
            <p:grpSpPr>
              <a:xfrm>
                <a:off x="8994" y="3931"/>
                <a:ext cx="1935" cy="838"/>
                <a:chOff x="2760" y="3255"/>
                <a:chExt cx="1935" cy="838"/>
              </a:xfrm>
            </p:grpSpPr>
            <p:grpSp>
              <p:nvGrpSpPr>
                <p:cNvPr id="76" name="Group 75"/>
                <p:cNvGrpSpPr/>
                <p:nvPr/>
              </p:nvGrpSpPr>
              <p:grpSpPr>
                <a:xfrm>
                  <a:off x="2760" y="3367"/>
                  <a:ext cx="954" cy="726"/>
                  <a:chOff x="4718" y="3589"/>
                  <a:chExt cx="954" cy="726"/>
                </a:xfrm>
              </p:grpSpPr>
              <p:sp>
                <p:nvSpPr>
                  <p:cNvPr id="77" name="Text Box 76"/>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78" name="Oval 77"/>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79" name="Straight Arrow Connector 78"/>
                <p:cNvCxnSpPr/>
                <p:nvPr/>
              </p:nvCxnSpPr>
              <p:spPr>
                <a:xfrm flipV="1">
                  <a:off x="3488" y="3255"/>
                  <a:ext cx="1182" cy="274"/>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80" name="Straight Arrow Connector 79"/>
                <p:cNvCxnSpPr>
                  <a:stCxn id="78" idx="6"/>
                </p:cNvCxnSpPr>
                <p:nvPr/>
              </p:nvCxnSpPr>
              <p:spPr>
                <a:xfrm>
                  <a:off x="3488" y="3731"/>
                  <a:ext cx="1207" cy="20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81" name="Group 80"/>
              <p:cNvGrpSpPr/>
              <p:nvPr/>
            </p:nvGrpSpPr>
            <p:grpSpPr>
              <a:xfrm>
                <a:off x="9082" y="4769"/>
                <a:ext cx="1922" cy="1066"/>
                <a:chOff x="2760" y="3027"/>
                <a:chExt cx="1922" cy="1066"/>
              </a:xfrm>
            </p:grpSpPr>
            <p:grpSp>
              <p:nvGrpSpPr>
                <p:cNvPr id="82" name="Group 81"/>
                <p:cNvGrpSpPr/>
                <p:nvPr/>
              </p:nvGrpSpPr>
              <p:grpSpPr>
                <a:xfrm>
                  <a:off x="2760" y="3367"/>
                  <a:ext cx="954" cy="726"/>
                  <a:chOff x="4718" y="3589"/>
                  <a:chExt cx="954" cy="726"/>
                </a:xfrm>
              </p:grpSpPr>
              <p:sp>
                <p:nvSpPr>
                  <p:cNvPr id="83" name="Text Box 82"/>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84" name="Oval 83"/>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85" name="Straight Arrow Connector 84"/>
                <p:cNvCxnSpPr/>
                <p:nvPr/>
              </p:nvCxnSpPr>
              <p:spPr>
                <a:xfrm flipV="1">
                  <a:off x="3488" y="3027"/>
                  <a:ext cx="1154" cy="502"/>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86" name="Straight Arrow Connector 85"/>
                <p:cNvCxnSpPr>
                  <a:stCxn id="84" idx="6"/>
                </p:cNvCxnSpPr>
                <p:nvPr/>
              </p:nvCxnSpPr>
              <p:spPr>
                <a:xfrm>
                  <a:off x="3488" y="3731"/>
                  <a:ext cx="1194" cy="24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87" name="Group 86"/>
              <p:cNvGrpSpPr/>
              <p:nvPr/>
            </p:nvGrpSpPr>
            <p:grpSpPr>
              <a:xfrm>
                <a:off x="9256" y="5879"/>
                <a:ext cx="1826" cy="851"/>
                <a:chOff x="2760" y="3242"/>
                <a:chExt cx="1826" cy="851"/>
              </a:xfrm>
            </p:grpSpPr>
            <p:grpSp>
              <p:nvGrpSpPr>
                <p:cNvPr id="88" name="Group 87"/>
                <p:cNvGrpSpPr/>
                <p:nvPr/>
              </p:nvGrpSpPr>
              <p:grpSpPr>
                <a:xfrm>
                  <a:off x="2760" y="3367"/>
                  <a:ext cx="954" cy="726"/>
                  <a:chOff x="4718" y="3589"/>
                  <a:chExt cx="954" cy="726"/>
                </a:xfrm>
              </p:grpSpPr>
              <p:sp>
                <p:nvSpPr>
                  <p:cNvPr id="89" name="Text Box 88"/>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90" name="Oval 89"/>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91" name="Straight Arrow Connector 90"/>
                <p:cNvCxnSpPr/>
                <p:nvPr/>
              </p:nvCxnSpPr>
              <p:spPr>
                <a:xfrm flipV="1">
                  <a:off x="3488" y="3242"/>
                  <a:ext cx="1052" cy="287"/>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92" name="Straight Arrow Connector 91"/>
                <p:cNvCxnSpPr/>
                <p:nvPr/>
              </p:nvCxnSpPr>
              <p:spPr>
                <a:xfrm>
                  <a:off x="3555" y="3804"/>
                  <a:ext cx="1031" cy="20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nvGrpSpPr>
              <p:cNvPr id="93" name="Group 92"/>
              <p:cNvGrpSpPr/>
              <p:nvPr/>
            </p:nvGrpSpPr>
            <p:grpSpPr>
              <a:xfrm>
                <a:off x="9256" y="6817"/>
                <a:ext cx="1849" cy="979"/>
                <a:chOff x="2760" y="3114"/>
                <a:chExt cx="1849" cy="979"/>
              </a:xfrm>
            </p:grpSpPr>
            <p:grpSp>
              <p:nvGrpSpPr>
                <p:cNvPr id="94" name="Group 93"/>
                <p:cNvGrpSpPr/>
                <p:nvPr/>
              </p:nvGrpSpPr>
              <p:grpSpPr>
                <a:xfrm>
                  <a:off x="2760" y="3367"/>
                  <a:ext cx="954" cy="726"/>
                  <a:chOff x="4718" y="3589"/>
                  <a:chExt cx="954" cy="726"/>
                </a:xfrm>
              </p:grpSpPr>
              <p:sp>
                <p:nvSpPr>
                  <p:cNvPr id="95" name="Text Box 94"/>
                  <p:cNvSpPr txBox="1"/>
                  <p:nvPr/>
                </p:nvSpPr>
                <p:spPr>
                  <a:xfrm>
                    <a:off x="4718" y="3589"/>
                    <a:ext cx="954" cy="726"/>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2n</a:t>
                    </a:r>
                    <a:endParaRPr lang="en-US">
                      <a:latin typeface="Times New Roman" panose="02020603050405020304" pitchFamily="18" charset="0"/>
                      <a:cs typeface="Times New Roman" panose="02020603050405020304" pitchFamily="18" charset="0"/>
                    </a:endParaRPr>
                  </a:p>
                </p:txBody>
              </p:sp>
              <p:sp>
                <p:nvSpPr>
                  <p:cNvPr id="96" name="Oval 95"/>
                  <p:cNvSpPr/>
                  <p:nvPr/>
                </p:nvSpPr>
                <p:spPr>
                  <a:xfrm flipV="1">
                    <a:off x="4718" y="3589"/>
                    <a:ext cx="728" cy="727"/>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grpSp>
            <p:cxnSp>
              <p:nvCxnSpPr>
                <p:cNvPr id="97" name="Straight Arrow Connector 96"/>
                <p:cNvCxnSpPr/>
                <p:nvPr/>
              </p:nvCxnSpPr>
              <p:spPr>
                <a:xfrm flipV="1">
                  <a:off x="3488" y="3114"/>
                  <a:ext cx="1121" cy="4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98" name="Straight Arrow Connector 97"/>
                <p:cNvCxnSpPr/>
                <p:nvPr/>
              </p:nvCxnSpPr>
              <p:spPr>
                <a:xfrm>
                  <a:off x="3378" y="3742"/>
                  <a:ext cx="1208" cy="339"/>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grpSp>
        <p:grpSp>
          <p:nvGrpSpPr>
            <p:cNvPr id="116" name="Group 115"/>
            <p:cNvGrpSpPr/>
            <p:nvPr/>
          </p:nvGrpSpPr>
          <p:grpSpPr>
            <a:xfrm>
              <a:off x="675" y="1418"/>
              <a:ext cx="10408" cy="8959"/>
              <a:chOff x="514" y="981"/>
              <a:chExt cx="10408" cy="9587"/>
            </a:xfrm>
          </p:grpSpPr>
          <p:sp>
            <p:nvSpPr>
              <p:cNvPr id="100" name="Text Box 99"/>
              <p:cNvSpPr txBox="1"/>
              <p:nvPr/>
            </p:nvSpPr>
            <p:spPr>
              <a:xfrm>
                <a:off x="514" y="6352"/>
                <a:ext cx="1309" cy="791"/>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TB mẹ</a:t>
                </a:r>
                <a:endParaRPr lang="en-US">
                  <a:latin typeface="Times New Roman" panose="02020603050405020304" pitchFamily="18" charset="0"/>
                  <a:cs typeface="Times New Roman" panose="02020603050405020304" pitchFamily="18" charset="0"/>
                </a:endParaRPr>
              </a:p>
            </p:txBody>
          </p:sp>
          <p:sp>
            <p:nvSpPr>
              <p:cNvPr id="102" name="Text Box 101"/>
              <p:cNvSpPr txBox="1"/>
              <p:nvPr/>
            </p:nvSpPr>
            <p:spPr>
              <a:xfrm>
                <a:off x="1597" y="4617"/>
                <a:ext cx="1183" cy="621"/>
              </a:xfrm>
              <a:prstGeom prst="rect">
                <a:avLst/>
              </a:prstGeom>
              <a:noFill/>
            </p:spPr>
            <p:txBody>
              <a:bodyPr wrap="square" rtlCol="0">
                <a:spAutoFit/>
              </a:bodyPr>
              <a:p>
                <a:r>
                  <a:rPr lang="en-US">
                    <a:latin typeface="Times New Roman" panose="02020603050405020304" pitchFamily="18" charset="0"/>
                    <a:cs typeface="Times New Roman" panose="02020603050405020304" pitchFamily="18" charset="0"/>
                  </a:rPr>
                  <a:t>NP 1</a:t>
                </a:r>
                <a:endParaRPr lang="en-US">
                  <a:latin typeface="Times New Roman" panose="02020603050405020304" pitchFamily="18" charset="0"/>
                  <a:cs typeface="Times New Roman" panose="02020603050405020304" pitchFamily="18" charset="0"/>
                </a:endParaRPr>
              </a:p>
            </p:txBody>
          </p:sp>
          <p:sp>
            <p:nvSpPr>
              <p:cNvPr id="103" name="Text Box 102"/>
              <p:cNvSpPr txBox="1"/>
              <p:nvPr/>
            </p:nvSpPr>
            <p:spPr>
              <a:xfrm>
                <a:off x="3617" y="3335"/>
                <a:ext cx="1183" cy="621"/>
              </a:xfrm>
              <a:prstGeom prst="rect">
                <a:avLst/>
              </a:prstGeom>
              <a:noFill/>
            </p:spPr>
            <p:txBody>
              <a:bodyPr wrap="square" rtlCol="0">
                <a:spAutoFit/>
              </a:bodyPr>
              <a:p>
                <a:r>
                  <a:rPr lang="en-US">
                    <a:latin typeface="Times New Roman" panose="02020603050405020304" pitchFamily="18" charset="0"/>
                    <a:cs typeface="Times New Roman" panose="02020603050405020304" pitchFamily="18" charset="0"/>
                  </a:rPr>
                  <a:t>NP 2</a:t>
                </a:r>
                <a:endParaRPr lang="en-US">
                  <a:latin typeface="Times New Roman" panose="02020603050405020304" pitchFamily="18" charset="0"/>
                  <a:cs typeface="Times New Roman" panose="02020603050405020304" pitchFamily="18" charset="0"/>
                </a:endParaRPr>
              </a:p>
            </p:txBody>
          </p:sp>
          <p:sp>
            <p:nvSpPr>
              <p:cNvPr id="104" name="Text Box 103"/>
              <p:cNvSpPr txBox="1"/>
              <p:nvPr/>
            </p:nvSpPr>
            <p:spPr>
              <a:xfrm>
                <a:off x="5828" y="2163"/>
                <a:ext cx="1477" cy="621"/>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NP 3</a:t>
                </a:r>
                <a:endParaRPr lang="en-US">
                  <a:latin typeface="Times New Roman" panose="02020603050405020304" pitchFamily="18" charset="0"/>
                  <a:cs typeface="Times New Roman" panose="02020603050405020304" pitchFamily="18" charset="0"/>
                </a:endParaRPr>
              </a:p>
            </p:txBody>
          </p:sp>
          <p:sp>
            <p:nvSpPr>
              <p:cNvPr id="105" name="Text Box 104"/>
              <p:cNvSpPr txBox="1"/>
              <p:nvPr/>
            </p:nvSpPr>
            <p:spPr>
              <a:xfrm>
                <a:off x="7390" y="981"/>
                <a:ext cx="1196" cy="621"/>
              </a:xfrm>
              <a:prstGeom prst="rect">
                <a:avLst/>
              </a:prstGeom>
              <a:noFill/>
            </p:spPr>
            <p:txBody>
              <a:bodyPr wrap="square" rtlCol="0">
                <a:noAutofit/>
              </a:bodyPr>
              <a:p>
                <a:r>
                  <a:rPr lang="en-US">
                    <a:latin typeface="Times New Roman" panose="02020603050405020304" pitchFamily="18" charset="0"/>
                    <a:cs typeface="Times New Roman" panose="02020603050405020304" pitchFamily="18" charset="0"/>
                  </a:rPr>
                  <a:t>NP k</a:t>
                </a:r>
                <a:endParaRPr lang="en-US">
                  <a:latin typeface="Times New Roman" panose="02020603050405020304" pitchFamily="18" charset="0"/>
                  <a:cs typeface="Times New Roman" panose="02020603050405020304" pitchFamily="18" charset="0"/>
                </a:endParaRPr>
              </a:p>
            </p:txBody>
          </p:sp>
          <p:sp>
            <p:nvSpPr>
              <p:cNvPr id="106" name="Text Box 105"/>
              <p:cNvSpPr txBox="1"/>
              <p:nvPr/>
            </p:nvSpPr>
            <p:spPr>
              <a:xfrm>
                <a:off x="2876" y="9007"/>
                <a:ext cx="1697" cy="621"/>
              </a:xfrm>
              <a:prstGeom prst="rect">
                <a:avLst/>
              </a:prstGeom>
              <a:noFill/>
            </p:spPr>
            <p:txBody>
              <a:bodyPr wrap="square" rtlCol="0">
                <a:spAutoFit/>
              </a:bodyPr>
              <a:p>
                <a:r>
                  <a:rPr lang="en-US">
                    <a:latin typeface="Times New Roman" panose="02020603050405020304" pitchFamily="18" charset="0"/>
                    <a:cs typeface="Times New Roman" panose="02020603050405020304" pitchFamily="18" charset="0"/>
                  </a:rPr>
                  <a:t>2 TB con</a:t>
                </a:r>
                <a:endParaRPr lang="en-US">
                  <a:latin typeface="Times New Roman" panose="02020603050405020304" pitchFamily="18" charset="0"/>
                  <a:cs typeface="Times New Roman" panose="02020603050405020304" pitchFamily="18" charset="0"/>
                </a:endParaRPr>
              </a:p>
            </p:txBody>
          </p:sp>
          <p:sp>
            <p:nvSpPr>
              <p:cNvPr id="107" name="Text Box 106"/>
              <p:cNvSpPr txBox="1"/>
              <p:nvPr/>
            </p:nvSpPr>
            <p:spPr>
              <a:xfrm>
                <a:off x="5258" y="9008"/>
                <a:ext cx="1697" cy="621"/>
              </a:xfrm>
              <a:prstGeom prst="rect">
                <a:avLst/>
              </a:prstGeom>
              <a:noFill/>
            </p:spPr>
            <p:txBody>
              <a:bodyPr wrap="square" rtlCol="0">
                <a:spAutoFit/>
              </a:bodyPr>
              <a:p>
                <a:r>
                  <a:rPr lang="en-US">
                    <a:latin typeface="Times New Roman" panose="02020603050405020304" pitchFamily="18" charset="0"/>
                    <a:cs typeface="Times New Roman" panose="02020603050405020304" pitchFamily="18" charset="0"/>
                  </a:rPr>
                  <a:t>4 TB con</a:t>
                </a:r>
                <a:endParaRPr lang="en-US">
                  <a:latin typeface="Times New Roman" panose="02020603050405020304" pitchFamily="18" charset="0"/>
                  <a:cs typeface="Times New Roman" panose="02020603050405020304" pitchFamily="18" charset="0"/>
                </a:endParaRPr>
              </a:p>
            </p:txBody>
          </p:sp>
          <p:sp>
            <p:nvSpPr>
              <p:cNvPr id="108" name="Text Box 107"/>
              <p:cNvSpPr txBox="1"/>
              <p:nvPr/>
            </p:nvSpPr>
            <p:spPr>
              <a:xfrm>
                <a:off x="7528" y="9008"/>
                <a:ext cx="1697" cy="621"/>
              </a:xfrm>
              <a:prstGeom prst="rect">
                <a:avLst/>
              </a:prstGeom>
              <a:noFill/>
            </p:spPr>
            <p:txBody>
              <a:bodyPr wrap="square" rtlCol="0">
                <a:spAutoFit/>
              </a:bodyPr>
              <a:p>
                <a:r>
                  <a:rPr lang="en-US">
                    <a:latin typeface="Times New Roman" panose="02020603050405020304" pitchFamily="18" charset="0"/>
                    <a:cs typeface="Times New Roman" panose="02020603050405020304" pitchFamily="18" charset="0"/>
                  </a:rPr>
                  <a:t>8 TB con</a:t>
                </a:r>
                <a:endParaRPr lang="en-US">
                  <a:latin typeface="Times New Roman" panose="02020603050405020304" pitchFamily="18" charset="0"/>
                  <a:cs typeface="Times New Roman" panose="02020603050405020304" pitchFamily="18" charset="0"/>
                </a:endParaRPr>
              </a:p>
            </p:txBody>
          </p:sp>
          <p:sp>
            <p:nvSpPr>
              <p:cNvPr id="109" name="Text Box 108"/>
              <p:cNvSpPr txBox="1"/>
              <p:nvPr/>
            </p:nvSpPr>
            <p:spPr>
              <a:xfrm>
                <a:off x="2876" y="9588"/>
                <a:ext cx="1697" cy="621"/>
              </a:xfrm>
              <a:prstGeom prst="rect">
                <a:avLst/>
              </a:prstGeom>
              <a:noFill/>
            </p:spPr>
            <p:txBody>
              <a:bodyPr wrap="square" rtlCol="0">
                <a:spAutoFit/>
              </a:bodyPr>
              <a:p>
                <a:pPr algn="ctr"/>
                <a:r>
                  <a:rPr lang="en-US">
                    <a:latin typeface="Times New Roman" panose="02020603050405020304" pitchFamily="18" charset="0"/>
                    <a:cs typeface="Times New Roman" panose="02020603050405020304" pitchFamily="18" charset="0"/>
                  </a:rPr>
                  <a:t>2</a:t>
                </a:r>
                <a:r>
                  <a:rPr lang="en-US" baseline="30000">
                    <a:latin typeface="Times New Roman" panose="02020603050405020304" pitchFamily="18" charset="0"/>
                    <a:cs typeface="Times New Roman" panose="02020603050405020304" pitchFamily="18" charset="0"/>
                  </a:rPr>
                  <a:t>1</a:t>
                </a:r>
                <a:endParaRPr lang="en-US" baseline="30000">
                  <a:latin typeface="Times New Roman" panose="02020603050405020304" pitchFamily="18" charset="0"/>
                  <a:cs typeface="Times New Roman" panose="02020603050405020304" pitchFamily="18" charset="0"/>
                </a:endParaRPr>
              </a:p>
            </p:txBody>
          </p:sp>
          <p:sp>
            <p:nvSpPr>
              <p:cNvPr id="110" name="Text Box 109"/>
              <p:cNvSpPr txBox="1"/>
              <p:nvPr/>
            </p:nvSpPr>
            <p:spPr>
              <a:xfrm>
                <a:off x="7305" y="9588"/>
                <a:ext cx="1697" cy="621"/>
              </a:xfrm>
              <a:prstGeom prst="rect">
                <a:avLst/>
              </a:prstGeom>
              <a:noFill/>
            </p:spPr>
            <p:txBody>
              <a:bodyPr wrap="square" rtlCol="0">
                <a:spAutoFit/>
              </a:bodyPr>
              <a:p>
                <a:pPr algn="ctr"/>
                <a:r>
                  <a:rPr lang="en-US">
                    <a:latin typeface="Times New Roman" panose="02020603050405020304" pitchFamily="18" charset="0"/>
                    <a:cs typeface="Times New Roman" panose="02020603050405020304" pitchFamily="18" charset="0"/>
                  </a:rPr>
                  <a:t>2</a:t>
                </a:r>
                <a:r>
                  <a:rPr lang="en-US" baseline="30000">
                    <a:latin typeface="Times New Roman" panose="02020603050405020304" pitchFamily="18" charset="0"/>
                    <a:cs typeface="Times New Roman" panose="02020603050405020304" pitchFamily="18" charset="0"/>
                  </a:rPr>
                  <a:t>3</a:t>
                </a:r>
                <a:endParaRPr lang="en-US" baseline="30000">
                  <a:latin typeface="Times New Roman" panose="02020603050405020304" pitchFamily="18" charset="0"/>
                  <a:cs typeface="Times New Roman" panose="02020603050405020304" pitchFamily="18" charset="0"/>
                </a:endParaRPr>
              </a:p>
            </p:txBody>
          </p:sp>
          <p:sp>
            <p:nvSpPr>
              <p:cNvPr id="111" name="Text Box 110"/>
              <p:cNvSpPr txBox="1"/>
              <p:nvPr/>
            </p:nvSpPr>
            <p:spPr>
              <a:xfrm>
                <a:off x="4984" y="9588"/>
                <a:ext cx="1697" cy="621"/>
              </a:xfrm>
              <a:prstGeom prst="rect">
                <a:avLst/>
              </a:prstGeom>
              <a:noFill/>
            </p:spPr>
            <p:txBody>
              <a:bodyPr wrap="square" rtlCol="0">
                <a:spAutoFit/>
              </a:bodyPr>
              <a:p>
                <a:pPr algn="ctr"/>
                <a:r>
                  <a:rPr lang="en-US">
                    <a:latin typeface="Times New Roman" panose="02020603050405020304" pitchFamily="18" charset="0"/>
                    <a:cs typeface="Times New Roman" panose="02020603050405020304" pitchFamily="18" charset="0"/>
                  </a:rPr>
                  <a:t>2</a:t>
                </a:r>
                <a:r>
                  <a:rPr lang="en-US" baseline="30000">
                    <a:latin typeface="Times New Roman" panose="02020603050405020304" pitchFamily="18" charset="0"/>
                    <a:cs typeface="Times New Roman" panose="02020603050405020304" pitchFamily="18" charset="0"/>
                  </a:rPr>
                  <a:t>2</a:t>
                </a:r>
                <a:endParaRPr lang="en-US" baseline="30000">
                  <a:latin typeface="Times New Roman" panose="02020603050405020304" pitchFamily="18" charset="0"/>
                  <a:cs typeface="Times New Roman" panose="02020603050405020304" pitchFamily="18" charset="0"/>
                </a:endParaRPr>
              </a:p>
            </p:txBody>
          </p:sp>
          <p:sp>
            <p:nvSpPr>
              <p:cNvPr id="112" name="Text Box 111"/>
              <p:cNvSpPr txBox="1"/>
              <p:nvPr/>
            </p:nvSpPr>
            <p:spPr>
              <a:xfrm>
                <a:off x="9225" y="9587"/>
                <a:ext cx="1697" cy="981"/>
              </a:xfrm>
              <a:prstGeom prst="rect">
                <a:avLst/>
              </a:prstGeom>
              <a:noFill/>
            </p:spPr>
            <p:txBody>
              <a:bodyPr wrap="square" rtlCol="0">
                <a:noAutofit/>
              </a:bodyPr>
              <a:p>
                <a:pPr algn="ctr"/>
                <a:r>
                  <a:rPr lang="en-US" b="1">
                    <a:latin typeface="Times New Roman" panose="02020603050405020304" pitchFamily="18" charset="0"/>
                    <a:cs typeface="Times New Roman" panose="02020603050405020304" pitchFamily="18" charset="0"/>
                  </a:rPr>
                  <a:t>2</a:t>
                </a:r>
                <a:r>
                  <a:rPr lang="en-US" b="1" baseline="30000">
                    <a:latin typeface="Times New Roman" panose="02020603050405020304" pitchFamily="18" charset="0"/>
                    <a:cs typeface="Times New Roman" panose="02020603050405020304" pitchFamily="18" charset="0"/>
                  </a:rPr>
                  <a:t>k</a:t>
                </a:r>
                <a:endParaRPr lang="en-US" b="1" baseline="30000">
                  <a:latin typeface="Times New Roman" panose="02020603050405020304" pitchFamily="18" charset="0"/>
                  <a:cs typeface="Times New Roman" panose="02020603050405020304" pitchFamily="18" charset="0"/>
                </a:endParaRPr>
              </a:p>
            </p:txBody>
          </p:sp>
        </p:grpSp>
      </p:grpSp>
      <p:sp>
        <p:nvSpPr>
          <p:cNvPr id="115" name="Text Box 114"/>
          <p:cNvSpPr txBox="1"/>
          <p:nvPr/>
        </p:nvSpPr>
        <p:spPr>
          <a:xfrm>
            <a:off x="848995" y="0"/>
            <a:ext cx="10032365" cy="830580"/>
          </a:xfrm>
          <a:prstGeom prst="rect">
            <a:avLst/>
          </a:prstGeom>
          <a:solidFill>
            <a:schemeClr val="bg2">
              <a:lumMod val="95000"/>
            </a:schemeClr>
          </a:solidFill>
          <a:ln>
            <a:solidFill>
              <a:schemeClr val="accent2">
                <a:lumMod val="20000"/>
                <a:lumOff val="80000"/>
              </a:schemeClr>
            </a:solidFill>
          </a:ln>
        </p:spPr>
        <p:txBody>
          <a:bodyPr wrap="square" rtlCol="0" anchor="t">
            <a:noAutofit/>
          </a:bodyPr>
          <a:p>
            <a:pPr algn="just" defTabSz="266700"/>
            <a:r>
              <a:rPr sz="2400">
                <a:ln>
                  <a:noFill/>
                </a:ln>
                <a:solidFill>
                  <a:schemeClr val="tx1"/>
                </a:solidFill>
                <a:latin typeface="Times New Roman" panose="02020603050405020304"/>
                <a:ea typeface="Aptos"/>
                <a:sym typeface="+mn-ea"/>
              </a:rPr>
              <a:t>Ví dụ: Dạng bài tập tính số tế bào con; số NST có trong các tế bào con được tạo ra sau k lần nguyên phân</a:t>
            </a:r>
            <a:r>
              <a:rPr lang="en-US" sz="2400">
                <a:ln>
                  <a:noFill/>
                </a:ln>
                <a:solidFill>
                  <a:schemeClr val="tx1"/>
                </a:solidFill>
                <a:latin typeface="Times New Roman" panose="02020603050405020304"/>
                <a:ea typeface="Aptos"/>
                <a:sym typeface="+mn-ea"/>
              </a:rPr>
              <a:t>.</a:t>
            </a:r>
            <a:endParaRPr lang="en-US" sz="2400">
              <a:ln>
                <a:noFill/>
              </a:ln>
              <a:solidFill>
                <a:schemeClr val="tx1"/>
              </a:solidFill>
              <a:latin typeface="Times New Roman" panose="02020603050405020304"/>
              <a:ea typeface="Aptos"/>
              <a:sym typeface="+mn-ea"/>
            </a:endParaRPr>
          </a:p>
        </p:txBody>
      </p:sp>
      <p:sp>
        <p:nvSpPr>
          <p:cNvPr id="117" name="Text Box 116"/>
          <p:cNvSpPr txBox="1"/>
          <p:nvPr/>
        </p:nvSpPr>
        <p:spPr>
          <a:xfrm>
            <a:off x="6866890" y="1540510"/>
            <a:ext cx="4763135" cy="2840990"/>
          </a:xfrm>
          <a:prstGeom prst="rect">
            <a:avLst/>
          </a:prstGeom>
          <a:noFill/>
          <a:ln w="63500" cmpd="sng">
            <a:solidFill>
              <a:schemeClr val="accent1">
                <a:shade val="50000"/>
                <a:alpha val="57000"/>
              </a:schemeClr>
            </a:solidFill>
            <a:prstDash val="solid"/>
          </a:ln>
        </p:spPr>
        <p:txBody>
          <a:bodyPr wrap="square" rtlCol="0" anchor="t">
            <a:noAutofit/>
          </a:bodyPr>
          <a:p>
            <a:r>
              <a:rPr lang="en-US" sz="2400">
                <a:ln>
                  <a:noFill/>
                </a:ln>
                <a:latin typeface="Times New Roman" panose="02020603050405020304"/>
                <a:ea typeface="Aptos"/>
                <a:sym typeface="+mn-ea"/>
              </a:rPr>
              <a:t>-</a:t>
            </a:r>
            <a:r>
              <a:rPr lang="en-US" sz="2800">
                <a:ln>
                  <a:noFill/>
                </a:ln>
                <a:latin typeface="Times New Roman" panose="02020603050405020304"/>
                <a:ea typeface="Aptos"/>
                <a:sym typeface="+mn-ea"/>
              </a:rPr>
              <a:t> </a:t>
            </a:r>
            <a:r>
              <a:rPr sz="2800">
                <a:ln>
                  <a:noFill/>
                </a:ln>
                <a:latin typeface="Times New Roman" panose="02020603050405020304"/>
                <a:ea typeface="Aptos"/>
                <a:sym typeface="+mn-ea"/>
              </a:rPr>
              <a:t> </a:t>
            </a:r>
            <a:r>
              <a:rPr lang="en-US" sz="2800">
                <a:ln>
                  <a:noFill/>
                </a:ln>
                <a:latin typeface="Times New Roman" panose="02020603050405020304"/>
                <a:ea typeface="Aptos"/>
                <a:sym typeface="+mn-ea"/>
              </a:rPr>
              <a:t>S</a:t>
            </a:r>
            <a:r>
              <a:rPr sz="2800">
                <a:ln>
                  <a:noFill/>
                </a:ln>
                <a:latin typeface="Times New Roman" panose="02020603050405020304"/>
                <a:ea typeface="Aptos"/>
                <a:sym typeface="+mn-ea"/>
              </a:rPr>
              <a:t>ố tế bào con được tạo ra sau k lần nguyên phân</a:t>
            </a:r>
            <a:r>
              <a:rPr lang="en-US" sz="2800">
                <a:ln>
                  <a:noFill/>
                </a:ln>
                <a:latin typeface="Times New Roman" panose="02020603050405020304"/>
                <a:ea typeface="Aptos"/>
                <a:sym typeface="+mn-ea"/>
              </a:rPr>
              <a:t>: 2</a:t>
            </a:r>
            <a:r>
              <a:rPr lang="en-US" sz="2800" baseline="30000">
                <a:ln>
                  <a:noFill/>
                </a:ln>
                <a:latin typeface="Times New Roman" panose="02020603050405020304"/>
                <a:ea typeface="Aptos"/>
                <a:sym typeface="+mn-ea"/>
              </a:rPr>
              <a:t>k</a:t>
            </a:r>
            <a:endParaRPr lang="en-US" sz="2800" baseline="30000">
              <a:ln>
                <a:noFill/>
              </a:ln>
              <a:latin typeface="Times New Roman" panose="02020603050405020304"/>
              <a:ea typeface="Aptos"/>
              <a:sym typeface="+mn-ea"/>
            </a:endParaRPr>
          </a:p>
          <a:p>
            <a:r>
              <a:rPr lang="en-US" sz="2800">
                <a:ln>
                  <a:noFill/>
                </a:ln>
                <a:latin typeface="Times New Roman" panose="02020603050405020304"/>
                <a:ea typeface="Aptos"/>
                <a:sym typeface="+mn-ea"/>
              </a:rPr>
              <a:t>- Số </a:t>
            </a:r>
            <a:r>
              <a:rPr sz="2800">
                <a:ln>
                  <a:noFill/>
                </a:ln>
                <a:latin typeface="Times New Roman" panose="02020603050405020304"/>
                <a:ea typeface="Aptos"/>
                <a:sym typeface="+mn-ea"/>
              </a:rPr>
              <a:t>NST có trong các tế bào con</a:t>
            </a:r>
            <a:r>
              <a:rPr lang="en-US" sz="2800">
                <a:ln>
                  <a:noFill/>
                </a:ln>
                <a:latin typeface="Times New Roman" panose="02020603050405020304"/>
                <a:ea typeface="Aptos"/>
                <a:sym typeface="+mn-ea"/>
              </a:rPr>
              <a:t>: 2n.2</a:t>
            </a:r>
            <a:r>
              <a:rPr lang="en-US" sz="2800" baseline="30000">
                <a:ln>
                  <a:noFill/>
                </a:ln>
                <a:latin typeface="Times New Roman" panose="02020603050405020304"/>
                <a:ea typeface="Aptos"/>
                <a:sym typeface="+mn-ea"/>
              </a:rPr>
              <a:t>k</a:t>
            </a:r>
            <a:endParaRPr lang="en-US" sz="2800" baseline="30000">
              <a:ln>
                <a:noFill/>
              </a:ln>
              <a:latin typeface="Times New Roman" panose="02020603050405020304"/>
              <a:ea typeface="Aptos"/>
              <a:sym typeface="+mn-ea"/>
            </a:endParaRPr>
          </a:p>
          <a:p>
            <a:r>
              <a:rPr lang="en-US" sz="2800">
                <a:ln>
                  <a:noFill/>
                </a:ln>
                <a:latin typeface="Times New Roman" panose="02020603050405020304"/>
                <a:ea typeface="Aptos"/>
                <a:sym typeface="+mn-ea"/>
              </a:rPr>
              <a:t>- Nếu ban đầu có a tế bào NP k lần thì số TB con tạo ra: a.2</a:t>
            </a:r>
            <a:r>
              <a:rPr lang="en-US" sz="2800" baseline="30000">
                <a:ln>
                  <a:noFill/>
                </a:ln>
                <a:latin typeface="Times New Roman" panose="02020603050405020304"/>
                <a:ea typeface="Aptos"/>
                <a:sym typeface="+mn-ea"/>
              </a:rPr>
              <a:t>k</a:t>
            </a:r>
            <a:endParaRPr lang="en-US" sz="2800" baseline="30000">
              <a:ln>
                <a:noFill/>
              </a:ln>
              <a:latin typeface="Times New Roman" panose="02020603050405020304"/>
              <a:ea typeface="Aptos"/>
              <a:sym typeface="+mn-ea"/>
            </a:endParaRPr>
          </a:p>
          <a:p>
            <a:endParaRPr lang="en-US" sz="2800" baseline="30000">
              <a:ln>
                <a:noFill/>
              </a:ln>
              <a:latin typeface="Times New Roman" panose="02020603050405020304"/>
              <a:ea typeface="Aptos"/>
              <a:sym typeface="+mn-ea"/>
            </a:endParaRPr>
          </a:p>
        </p:txBody>
      </p:sp>
      <p:cxnSp>
        <p:nvCxnSpPr>
          <p:cNvPr id="118" name="Straight Connector 117"/>
          <p:cNvCxnSpPr/>
          <p:nvPr/>
        </p:nvCxnSpPr>
        <p:spPr>
          <a:xfrm>
            <a:off x="6692900" y="939800"/>
            <a:ext cx="63500" cy="5848350"/>
          </a:xfrm>
          <a:prstGeom prst="line">
            <a:avLst/>
          </a:prstGeom>
          <a:ln w="5715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checkerboard(across)">
                                      <p:cBhvr>
                                        <p:cTn id="12" dur="500"/>
                                        <p:tgtEl>
                                          <p:spTgt spid="120"/>
                                        </p:tgtEl>
                                      </p:cBhvr>
                                    </p:animEffect>
                                  </p:childTnLst>
                                </p:cTn>
                              </p:par>
                              <p:par>
                                <p:cTn id="13" presetID="5" presetClass="entr" presetSubtype="1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checkerboard(across)">
                                      <p:cBhvr>
                                        <p:cTn id="15" dur="500"/>
                                        <p:tgtEl>
                                          <p:spTgt spid="56"/>
                                        </p:tgtEl>
                                      </p:cBhvr>
                                    </p:animEffect>
                                  </p:childTnLst>
                                </p:cTn>
                              </p:par>
                              <p:par>
                                <p:cTn id="16" presetID="5" presetClass="entr" presetSubtype="1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checkerboard(across)">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7">
                                            <p:txEl>
                                              <p:pRg st="1" end="1"/>
                                            </p:txEl>
                                          </p:spTgt>
                                        </p:tgtEl>
                                        <p:attrNameLst>
                                          <p:attrName>style.visibility</p:attrName>
                                        </p:attrNameLst>
                                      </p:cBhvr>
                                      <p:to>
                                        <p:strVal val="visible"/>
                                      </p:to>
                                    </p:set>
                                    <p:anim calcmode="lin" valueType="num">
                                      <p:cBhvr>
                                        <p:cTn id="27" dur="500" fill="hold"/>
                                        <p:tgtEl>
                                          <p:spTgt spid="117">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17">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1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17">
                                            <p:txEl>
                                              <p:pRg st="2" end="2"/>
                                            </p:txEl>
                                          </p:spTgt>
                                        </p:tgtEl>
                                        <p:attrNameLst>
                                          <p:attrName>style.visibility</p:attrName>
                                        </p:attrNameLst>
                                      </p:cBhvr>
                                      <p:to>
                                        <p:strVal val="visible"/>
                                      </p:to>
                                    </p:set>
                                    <p:anim calcmode="lin" valueType="num">
                                      <p:cBhvr>
                                        <p:cTn id="34" dur="500" fill="hold"/>
                                        <p:tgtEl>
                                          <p:spTgt spid="117">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117">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1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5" grpId="1" animBg="1"/>
      <p:bldP spid="117"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DUNGTH~1\AppData\Local\Temp\~Ca1AFA\data\asimages\{D6C44308-133E-4450-B62C-999A8B083931}_37.png&quot;/&gt;&lt;left val=&quot;342&quot;/&gt;&lt;top val=&quot;74&quot;/&gt;&lt;width val=&quot;961&quot;/&gt;&lt;height val=&quot;113&quot;/&gt;&lt;hasText val=&quot;1&quot;/&gt;&lt;/Image&gt;&lt;/ThreeDShapeInfo&gt;"/>
</p:tagLst>
</file>

<file path=ppt/tags/tag101.xml><?xml version="1.0" encoding="utf-8"?>
<p:tagLst xmlns:p="http://schemas.openxmlformats.org/presentationml/2006/main">
  <p:tag name="PA" val="v3.0.1"/>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DUNGTH~1\AppData\Local\Temp\~Ca1AFA\data\asimages\{6E9D77EC-67B7-42B5-AFB2-8830F4FA3ED0}_37.png&quot;/&gt;&lt;left val=&quot;439&quot;/&gt;&lt;top val=&quot;247&quot;/&gt;&lt;width val=&quot;789&quot;/&gt;&lt;height val=&quot;186&quot;/&gt;&lt;hasText val=&quot;1&quot;/&gt;&lt;/Image&gt;&lt;/ThreeDShapeInfo&gt;"/>
</p:tagLst>
</file>

<file path=ppt/tags/tag102.xml><?xml version="1.0" encoding="utf-8"?>
<p:tagLst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DUNGTH~1\AppData\Local\Temp\~Ca1AFA\data\asimages\{B979056E-607B-402D-8DFE-B426E40C959A}_37.png&quot;/&gt;&lt;left val=&quot;599&quot;/&gt;&lt;top val=&quot;432&quot;/&gt;&lt;width val=&quot;538&quot;/&gt;&lt;height val=&quot;68&quot;/&gt;&lt;hasText val=&quot;1&quot;/&gt;&lt;/Image&gt;&lt;/ThreeDShapeInfo&gt;"/>
</p:tagLst>
</file>

<file path=ppt/tags/tag103.xml><?xml version="1.0" encoding="utf-8"?>
<p:tagLst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DUNGTH~1\AppData\Local\Temp\~Ca1AFA\data\asimages\{FD6E5B87-1C08-4D4A-A294-BB8D29B7614B}_37.png&quot;/&gt;&lt;left val=&quot;592&quot;/&gt;&lt;top val=&quot;494&quot;/&gt;&lt;width val=&quot;540&quot;/&gt;&lt;height val=&quot;90&quot;/&gt;&lt;hasText val=&quot;1&quot;/&gt;&lt;/Image&gt;&lt;/ThreeDShapeInfo&gt;"/>
</p:tagLst>
</file>

<file path=ppt/tags/tag104.xml><?xml version="1.0" encoding="utf-8"?>
<p:tagLst xmlns:p="http://schemas.openxmlformats.org/presentationml/2006/main">
  <p:tag name="HTML_SHAPEINFO" val="&lt;SlideThumbPath val=&quot;Slide37.PNG&quot;/&gt;"/>
  <p:tag name="GENSWF_SLIDE_UID" val="{9E393B92-501D-4B0F-B041-9489CBB5B24B}:324"/>
</p:tagLst>
</file>

<file path=ppt/tags/tag105.xml><?xml version="1.0" encoding="utf-8"?>
<p:tagLst xmlns:p="http://schemas.openxmlformats.org/presentationml/2006/main">
  <p:tag name="KSO_WM_DIAGRAM_MAX_ITEMCNT" val="6"/>
  <p:tag name="KSO_WM_DIAGRAM_MIN_ITEMCNT" val="2"/>
  <p:tag name="KSO_WM_DIAGRAM_VIRTUALLY_FRAME" val="{&quot;height&quot;:396.33248094453586,&quot;left&quot;:52.66173228346456,&quot;top&quot;:122.54220472440947,&quot;width&quot;:853.1348031496063}"/>
  <p:tag name="KSO_WM_DIAGRAM_COLOR_MATCH_VALUE" val="{&quot;shape&quot;:{&quot;fill&quot;:{&quot;solid&quot;:{&quot;brightness&quot;:0.699999988079071,&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ID" val="diagram20238223_1*n_h_i*1_1_3"/>
  <p:tag name="KSO_WM_TEMPLATE_CATEGORY" val="diagram"/>
  <p:tag name="KSO_WM_TEMPLATE_INDEX" val="20238223"/>
  <p:tag name="KSO_WM_UNIT_LAYERLEVEL" val="1_1_1"/>
  <p:tag name="KSO_WM_TAG_VERSION" val="3.0"/>
  <p:tag name="KSO_WM_UNIT_FILL_TYPE" val="1"/>
  <p:tag name="KSO_WM_UNIT_FILL_FORE_SCHEMECOLOR_INDEX" val="5"/>
  <p:tag name="KSO_WM_UNIT_FILL_FORE_SCHEMECOLOR_INDEX_BRIGHTNESS" val="0.7"/>
  <p:tag name="KSO_WM_DIAGRAM_USE_COLOR_VALUE" val="{&quot;color_scheme&quot;:1,&quot;color_type&quot;:1,&quot;theme_color_indexes&quot;:[]}"/>
</p:tagLst>
</file>

<file path=ppt/tags/tag106.xml><?xml version="1.0" encoding="utf-8"?>
<p:tagLst xmlns:p="http://schemas.openxmlformats.org/presentationml/2006/main">
  <p:tag name="KSO_WM_DIAGRAM_MAX_ITEMCNT" val="6"/>
  <p:tag name="KSO_WM_DIAGRAM_MIN_ITEMCNT" val="2"/>
  <p:tag name="KSO_WM_DIAGRAM_VIRTUALLY_FRAME" val="{&quot;height&quot;:398.1577952755905,&quot;left&quot;:52.66173228346456,&quot;top&quot;:122.54220472440947,&quot;width&quot;:862.0382677165355}"/>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VERSION" val="3"/>
  <p:tag name="KSO_WM_DIAGRAM_COLOR_TRICK" val="1"/>
  <p:tag name="KSO_WM_DIAGRAM_COLOR_TEXT_CAN_REMOVE" val="n"/>
  <p:tag name="KSO_WM_UNIT_SUBTYPE" val="a"/>
  <p:tag name="KSO_WM_UNIT_NOCLEAR" val="0"/>
  <p:tag name="KSO_WM_UNIT_VALUE" val="84"/>
  <p:tag name="KSO_WM_UNIT_HIGHLIGHT" val="0"/>
  <p:tag name="KSO_WM_UNIT_COMPATIBLE" val="0"/>
  <p:tag name="KSO_WM_UNIT_DIAGRAM_ISNUMVISUAL" val="0"/>
  <p:tag name="KSO_WM_UNIT_DIAGRAM_ISREFERUNIT" val="0"/>
  <p:tag name="KSO_WM_DIAGRAM_GROUP_CODE" val="n1-1"/>
  <p:tag name="KSO_WM_UNIT_ID" val="diagram20238223_1*n_h_h_f*1_2_1_1"/>
  <p:tag name="KSO_WM_TEMPLATE_CATEGORY" val="diagram"/>
  <p:tag name="KSO_WM_TEMPLATE_INDEX" val="20238223"/>
  <p:tag name="KSO_WM_UNIT_LAYERLEVEL" val="1_1_1_1"/>
  <p:tag name="KSO_WM_TAG_VERSION" val="3.0"/>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107.xml><?xml version="1.0" encoding="utf-8"?>
<p:tagLst xmlns:p="http://schemas.openxmlformats.org/presentationml/2006/main">
  <p:tag name="KSO_WM_DIAGRAM_MAX_ITEMCNT" val="6"/>
  <p:tag name="KSO_WM_DIAGRAM_MIN_ITEMCNT" val="2"/>
  <p:tag name="KSO_WM_DIAGRAM_VIRTUALLY_FRAME" val="{&quot;height&quot;:398.1577952755905,&quot;left&quot;:52.66173228346456,&quot;top&quot;:122.54220472440947,&quot;width&quot;:862.0382677165355}"/>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VERSION" val="3"/>
  <p:tag name="KSO_WM_DIAGRAM_COLOR_TRICK" val="1"/>
  <p:tag name="KSO_WM_DIAGRAM_COLOR_TEXT_CAN_REMOVE" val="n"/>
  <p:tag name="KSO_WM_UNIT_SUBTYPE" val="a"/>
  <p:tag name="KSO_WM_UNIT_NOCLEAR" val="0"/>
  <p:tag name="KSO_WM_UNIT_VALUE" val="84"/>
  <p:tag name="KSO_WM_UNIT_HIGHLIGHT" val="0"/>
  <p:tag name="KSO_WM_UNIT_COMPATIBLE" val="0"/>
  <p:tag name="KSO_WM_UNIT_DIAGRAM_ISNUMVISUAL" val="0"/>
  <p:tag name="KSO_WM_UNIT_DIAGRAM_ISREFERUNIT" val="0"/>
  <p:tag name="KSO_WM_DIAGRAM_GROUP_CODE" val="n1-1"/>
  <p:tag name="KSO_WM_UNIT_ID" val="diagram20238223_1*n_h_h_f*1_2_2_1"/>
  <p:tag name="KSO_WM_TEMPLATE_CATEGORY" val="diagram"/>
  <p:tag name="KSO_WM_TEMPLATE_INDEX" val="20238223"/>
  <p:tag name="KSO_WM_UNIT_LAYERLEVEL" val="1_1_1_1"/>
  <p:tag name="KSO_WM_TAG_VERSION" val="3.0"/>
  <p:tag name="KSO_WM_UNIT_PRESET_TEXT" val="Click here to add text"/>
  <p:tag name="KSO_WM_UNIT_TEXT_FILL_FORE_SCHEMECOLOR_INDEX" val="1"/>
  <p:tag name="KSO_WM_UNIT_TEXT_FILL_TYPE" val="1"/>
  <p:tag name="KSO_WM_DIAGRAM_USE_COLOR_VALUE" val="{&quot;color_scheme&quot;:1,&quot;color_type&quot;:1,&quot;theme_color_indexes&quot;:[]}"/>
</p:tagLst>
</file>

<file path=ppt/tags/tag108.xml><?xml version="1.0" encoding="utf-8"?>
<p:tagLst xmlns:p="http://schemas.openxmlformats.org/presentationml/2006/main">
  <p:tag name="KSO_WM_DIAGRAM_MAX_ITEMCNT" val="6"/>
  <p:tag name="KSO_WM_DIAGRAM_MIN_ITEMCNT" val="2"/>
  <p:tag name="KSO_WM_DIAGRAM_VIRTUALLY_FRAME" val="{&quot;height&quot;:396.33248094453586,&quot;left&quot;:52.66173228346456,&quot;top&quot;:122.54220472440947,&quot;width&quot;:853.134803149606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70"/>
  <p:tag name="KSO_WM_UNIT_HIGHLIGHT" val="0"/>
  <p:tag name="KSO_WM_UNIT_COMPATIBLE" val="0"/>
  <p:tag name="KSO_WM_UNIT_DIAGRAM_ISNUMVISUAL" val="0"/>
  <p:tag name="KSO_WM_UNIT_DIAGRAM_ISREFERUNIT" val="0"/>
  <p:tag name="KSO_WM_DIAGRAM_GROUP_CODE" val="n1-1"/>
  <p:tag name="KSO_WM_UNIT_ID" val="diagram20238223_1*n_h_a*1_1_1"/>
  <p:tag name="KSO_WM_TEMPLATE_CATEGORY" val="diagram"/>
  <p:tag name="KSO_WM_TEMPLATE_INDEX" val="20238223"/>
  <p:tag name="KSO_WM_UNIT_LAYERLEVEL" val="1_1_1"/>
  <p:tag name="KSO_WM_TAG_VERSION" val="3.0"/>
  <p:tag name="KSO_WM_UNIT_PRESET_TEXT" val="Your title here"/>
  <p:tag name="KSO_WM_UNIT_LINE_FORE_SCHEMECOLOR_INDEX" val="5"/>
  <p:tag name="KSO_WM_UNIT_TEXT_FILL_FORE_SCHEMECOLOR_INDEX" val="1"/>
  <p:tag name="KSO_WM_UNIT_TEXT_FILL_TYPE" val="1"/>
  <p:tag name="KSO_WM_DIAGRAM_USE_COLOR_VALUE" val="{&quot;color_scheme&quot;:1,&quot;color_type&quot;:1,&quot;theme_color_indexes&quot;:[]}"/>
</p:tagLst>
</file>

<file path=ppt/tags/tag109.xml><?xml version="1.0" encoding="utf-8"?>
<p:tagLst xmlns:p="http://schemas.openxmlformats.org/presentationml/2006/main">
  <p:tag name="KSO_WM_SLIDE_ITEM_CNT" val="3"/>
  <p:tag name="resource_record_key" val="{&quot;70&quot;:[3321400]}"/>
</p:tagLst>
</file>

<file path=ppt/tags/tag11.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1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347.15,&quot;left&quot;:25.9,&quot;top&quot;:166.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2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347.15,&quot;left&quot;:25.9,&quot;top&quot;:166.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a*1"/>
  <p:tag name="KSO_WM_TEMPLATE_CATEGORY" val="custom"/>
  <p:tag name="KSO_WM_TEMPLATE_INDEX" val="20233476"/>
  <p:tag name="KSO_WM_UNIT_LAYERLEVEL" val="1"/>
  <p:tag name="KSO_WM_TAG_VERSION" val="3.0"/>
  <p:tag name="KSO_WM_UNIT_ISCONTENTSTITLE" val="1"/>
  <p:tag name="KSO_WM_UNIT_ISNUMDGMTITLE" val="0"/>
  <p:tag name="KSO_WM_UNIT_NOCLEAR" val="0"/>
  <p:tag name="KSO_WM_UNIT_VALUE" val="6"/>
  <p:tag name="KSO_WM_DIAGRAM_GROUP_CODE" val="l1-1"/>
  <p:tag name="KSO_WM_UNIT_PRESET_TEXT" val="Contents "/>
  <p:tag name="KSO_WM_UNIT_TEXT_FILL_FORE_SCHEMECOLOR_INDEX" val="13"/>
  <p:tag name="KSO_WM_UNIT_TEXT_FILL_TYPE" val="1"/>
  <p:tag name="KSO_WM_UNIT_USESOURCEFORMAT_APPLY"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f*1_1_1"/>
  <p:tag name="KSO_WM_TEMPLATE_CATEGORY" val="custom"/>
  <p:tag name="KSO_WM_TEMPLATE_INDEX" val="20233476"/>
  <p:tag name="KSO_WM_UNIT_LAYERLEVEL" val="1_1_1"/>
  <p:tag name="KSO_WM_TAG_VERSION" val="3.0"/>
  <p:tag name="KSO_WM_UNIT_SUBTYPE" val="a"/>
  <p:tag name="KSO_WM_UNIT_NOCLEAR" val="0"/>
  <p:tag name="KSO_WM_DIAGRAM_GROUP_CODE" val="l1-1"/>
  <p:tag name="KSO_WM_DIAGRAM_MAX_ITEMCNT" val="6"/>
  <p:tag name="KSO_WM_DIAGRAM_MIN_ITEMCNT" val="2"/>
  <p:tag name="KSO_WM_DIAGRAM_VIRTUALLY_FRAME" val="{&quot;height&quot;:385.4,&quot;left&quot;:27.2,&quot;top&quot;:146.45,&quot;width&quot;:894.12001464843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UNIT_USESOURCEFORMAT_APPLY"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3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347.15,&quot;left&quot;:25.9,&quot;top&quot;:166.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f*1_3_1"/>
  <p:tag name="KSO_WM_TEMPLATE_CATEGORY" val="custom"/>
  <p:tag name="KSO_WM_TEMPLATE_INDEX" val="20233476"/>
  <p:tag name="KSO_WM_UNIT_LAYERLEVEL" val="1_1_1"/>
  <p:tag name="KSO_WM_TAG_VERSION" val="3.0"/>
  <p:tag name="KSO_WM_UNIT_SUBTYPE" val="a"/>
  <p:tag name="KSO_WM_UNIT_NOCLEAR" val="0"/>
  <p:tag name="KSO_WM_DIAGRAM_GROUP_CODE" val="l1-1"/>
  <p:tag name="KSO_WM_DIAGRAM_MAX_ITEMCNT" val="6"/>
  <p:tag name="KSO_WM_DIAGRAM_MIN_ITEMCNT" val="2"/>
  <p:tag name="KSO_WM_DIAGRAM_VIRTUALLY_FRAME" val="{&quot;height&quot;:385.4,&quot;left&quot;:27.2,&quot;top&quot;:146.45,&quot;width&quot;:894.12001464843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UNIT_USESOURCEFORMAT_APPLY" val="1"/>
</p:tagLst>
</file>

<file path=ppt/tags/tag116.xml><?xml version="1.0" encoding="utf-8"?>
<p:tagLst xmlns:p="http://schemas.openxmlformats.org/presentationml/2006/main">
  <p:tag name="KSO_WM_SLIDE_ID" val="custom20233476_4"/>
  <p:tag name="KSO_WM_TEMPLATE_SUBCATEGORY" val="0"/>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3476"/>
  <p:tag name="KSO_WM_SLIDE_TYPE" val="contents"/>
  <p:tag name="KSO_WM_SLIDE_SUBTYPE" val="diag"/>
  <p:tag name="KSO_WM_DIAGRAM_GROUP_CODE" val="l1-1"/>
  <p:tag name="KSO_WM_SLIDE_DIAGTYPE" val="l"/>
  <p:tag name="KSO_WM_SLIDE_LAYOUT" val="a_l"/>
  <p:tag name="KSO_WM_SLIDE_LAYOUT_CNT" val="1_1"/>
</p:tagLst>
</file>

<file path=ppt/tags/tag117.xml><?xml version="1.0" encoding="utf-8"?>
<p:tagLst xmlns:p="http://schemas.openxmlformats.org/presentationml/2006/main">
  <p:tag name="KSO_WM_BEAUTIFY_FLAG" val="#wm#"/>
  <p:tag name="KSO_WM_TEMPLATE_CATEGORY" val="custom"/>
  <p:tag name="KSO_WM_TEMPLATE_INDEX" val="20233476"/>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1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347.15,&quot;left&quot;:25.9,&quot;top&quot;:166.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2_2"/>
  <p:tag name="KSO_WM_TEMPLATE_CATEGORY" val="custom"/>
  <p:tag name="KSO_WM_TEMPLATE_INDEX" val="20233476"/>
  <p:tag name="KSO_WM_UNIT_LAYERLEVEL" val="1_1_1"/>
  <p:tag name="KSO_WM_TAG_VERSION" val="3.0"/>
  <p:tag name="KSO_WM_BEAUTIFY_FLAG" val="#wm#"/>
  <p:tag name="KSO_WM_DIAGRAM_GROUP_CODE" val="l1-1"/>
  <p:tag name="KSO_WM_UNIT_TYPE" val="l_h_i"/>
  <p:tag name="KSO_WM_UNIT_INDEX" val="1_2_2"/>
  <p:tag name="KSO_WM_DIAGRAM_MAX_ITEMCNT" val="6"/>
  <p:tag name="KSO_WM_DIAGRAM_MIN_ITEMCNT" val="2"/>
  <p:tag name="KSO_WM_DIAGRAM_VIRTUALLY_FRAME" val="{&quot;height&quot;:371.1,&quot;left&quot;:25.9,&quot;top&quot;:148.4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DUNGTH~1\AppData\Local\Temp\~Ca1AFA\data\asimages\{0BFD802C-B00A-4BA1-BE1D-32E094E82B8A}_1.png&quot;/&gt;&lt;left val=&quot;0&quot;/&gt;&lt;top val=&quot;-173&quot;/&gt;&lt;width val=&quot;1281&quot;/&gt;&lt;height val=&quot;68&quot;/&gt;&lt;hasText val=&quot;1&quot;/&gt;&lt;/Image&gt;&lt;/ThreeDShapeInfo&gt;"/>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4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347.15,&quot;left&quot;:25.9,&quot;top&quot;:166.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a*1"/>
  <p:tag name="KSO_WM_TEMPLATE_CATEGORY" val="custom"/>
  <p:tag name="KSO_WM_TEMPLATE_INDEX" val="20233476"/>
  <p:tag name="KSO_WM_UNIT_LAYERLEVEL" val="1"/>
  <p:tag name="KSO_WM_TAG_VERSION" val="3.0"/>
  <p:tag name="KSO_WM_UNIT_ISCONTENTSTITLE" val="1"/>
  <p:tag name="KSO_WM_UNIT_ISNUMDGMTITLE" val="0"/>
  <p:tag name="KSO_WM_UNIT_NOCLEAR" val="0"/>
  <p:tag name="KSO_WM_UNIT_VALUE" val="6"/>
  <p:tag name="KSO_WM_DIAGRAM_GROUP_CODE" val="l1-1"/>
  <p:tag name="KSO_WM_UNIT_PRESET_TEXT" val="Contents "/>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f*1_1_1"/>
  <p:tag name="KSO_WM_TEMPLATE_CATEGORY" val="custom"/>
  <p:tag name="KSO_WM_TEMPLATE_INDEX" val="20233476"/>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MAX_ITEMCNT" val="6"/>
  <p:tag name="KSO_WM_DIAGRAM_MIN_ITEMCNT" val="2"/>
  <p:tag name="KSO_WM_DIAGRAM_VIRTUALLY_FRAME" val="{&quot;height&quot;:371.1,&quot;left&quot;:25.9,&quot;top&quot;:148.45,&quot;width&quot;:894.12001464843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UNIT_USESOURCEFORMAT_APPLY"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3_2"/>
  <p:tag name="KSO_WM_TEMPLATE_CATEGORY" val="custom"/>
  <p:tag name="KSO_WM_TEMPLATE_INDEX" val="20233476"/>
  <p:tag name="KSO_WM_UNIT_LAYERLEVEL" val="1_1_1"/>
  <p:tag name="KSO_WM_TAG_VERSION" val="3.0"/>
  <p:tag name="KSO_WM_BEAUTIFY_FLAG" val="#wm#"/>
  <p:tag name="KSO_WM_DIAGRAM_GROUP_CODE" val="l1-1"/>
  <p:tag name="KSO_WM_UNIT_TYPE" val="l_h_i"/>
  <p:tag name="KSO_WM_UNIT_INDEX" val="1_3_2"/>
  <p:tag name="KSO_WM_DIAGRAM_MAX_ITEMCNT" val="6"/>
  <p:tag name="KSO_WM_DIAGRAM_MIN_ITEMCNT" val="2"/>
  <p:tag name="KSO_WM_DIAGRAM_VIRTUALLY_FRAME" val="{&quot;height&quot;:371.1,&quot;left&quot;:25.9,&quot;top&quot;:148.4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f*1_3_1"/>
  <p:tag name="KSO_WM_TEMPLATE_CATEGORY" val="custom"/>
  <p:tag name="KSO_WM_TEMPLATE_INDEX" val="20233476"/>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3_1"/>
  <p:tag name="KSO_WM_DIAGRAM_MAX_ITEMCNT" val="6"/>
  <p:tag name="KSO_WM_DIAGRAM_MIN_ITEMCNT" val="2"/>
  <p:tag name="KSO_WM_DIAGRAM_VIRTUALLY_FRAME" val="{&quot;height&quot;:371.1,&quot;left&quot;:25.9,&quot;top&quot;:148.45,&quot;width&quot;:894.12001464843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UNIT_USESOURCEFORMAT_APPLY" val="1"/>
</p:tagLst>
</file>

<file path=ppt/tags/tag125.xml><?xml version="1.0" encoding="utf-8"?>
<p:tagLst xmlns:p="http://schemas.openxmlformats.org/presentationml/2006/main">
  <p:tag name="KSO_WM_SLIDE_ID" val="custom20233476_4"/>
  <p:tag name="KSO_WM_TEMPLATE_SUBCATEGORY" val="0"/>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3476"/>
  <p:tag name="KSO_WM_SLIDE_TYPE" val="contents"/>
  <p:tag name="KSO_WM_SLIDE_SUBTYPE" val="diag"/>
  <p:tag name="KSO_WM_DIAGRAM_GROUP_CODE" val="l1-1"/>
  <p:tag name="KSO_WM_SLIDE_DIAGTYPE" val="l"/>
  <p:tag name="KSO_WM_SLIDE_LAYOUT" val="a_l"/>
  <p:tag name="KSO_WM_SLIDE_LAYOUT_CNT" val="1_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1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245.15,&quot;left&quot;:32.45,&quot;top&quot;:294.85,&quot;width&quot;:902.37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a*1"/>
  <p:tag name="KSO_WM_TEMPLATE_CATEGORY" val="custom"/>
  <p:tag name="KSO_WM_TEMPLATE_INDEX" val="20233476"/>
  <p:tag name="KSO_WM_UNIT_LAYERLEVEL" val="1"/>
  <p:tag name="KSO_WM_TAG_VERSION" val="3.0"/>
  <p:tag name="KSO_WM_UNIT_ISCONTENTSTITLE" val="1"/>
  <p:tag name="KSO_WM_UNIT_ISNUMDGMTITLE" val="0"/>
  <p:tag name="KSO_WM_UNIT_NOCLEAR" val="0"/>
  <p:tag name="KSO_WM_UNIT_VALUE" val="6"/>
  <p:tag name="KSO_WM_DIAGRAM_GROUP_CODE" val="l1-1"/>
  <p:tag name="KSO_WM_UNIT_PRESET_TEXT" val="Contents "/>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SLIDE_ID" val="custom20233476_4"/>
  <p:tag name="KSO_WM_TEMPLATE_SUBCATEGORY" val="0"/>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3476"/>
  <p:tag name="KSO_WM_SLIDE_TYPE" val="contents"/>
  <p:tag name="KSO_WM_SLIDE_SUBTYPE" val="diag"/>
  <p:tag name="KSO_WM_DIAGRAM_GROUP_CODE" val="l1-1"/>
  <p:tag name="KSO_WM_SLIDE_DIAGTYPE" val="l"/>
  <p:tag name="KSO_WM_SLIDE_LAYOUT" val="a_l"/>
  <p:tag name="KSO_WM_SLIDE_LAYOUT_CNT" val="1_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1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347.15,&quot;left&quot;:25.9,&quot;top&quot;:166.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PRESENTER_SHAPETEXTINFO" val="&lt;ShapeTextInfo&gt;&lt;TableIndex row=&quot;-1&quot; col=&quot;-1&quot;&gt;&lt;linesCount val=&quot;1&quot;/&gt;&lt;lineCharCount val=&quot;12&quot;/&gt;&lt;/TableIndex&gt;&lt;/ShapeTextInfo&gt;"/>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2_2"/>
  <p:tag name="KSO_WM_TEMPLATE_CATEGORY" val="custom"/>
  <p:tag name="KSO_WM_TEMPLATE_INDEX" val="20233476"/>
  <p:tag name="KSO_WM_UNIT_LAYERLEVEL" val="1_1_1"/>
  <p:tag name="KSO_WM_TAG_VERSION" val="3.0"/>
  <p:tag name="KSO_WM_BEAUTIFY_FLAG" val="#wm#"/>
  <p:tag name="KSO_WM_DIAGRAM_GROUP_CODE" val="l1-1"/>
  <p:tag name="KSO_WM_UNIT_TYPE" val="l_h_i"/>
  <p:tag name="KSO_WM_UNIT_INDEX" val="1_2_2"/>
  <p:tag name="KSO_WM_DIAGRAM_MAX_ITEMCNT" val="6"/>
  <p:tag name="KSO_WM_DIAGRAM_MIN_ITEMCNT" val="2"/>
  <p:tag name="KSO_WM_DIAGRAM_VIRTUALLY_FRAME" val="{&quot;height&quot;:347.15,&quot;left&quot;:25.9,&quot;top&quot;:166.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4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347.15,&quot;left&quot;:25.9,&quot;top&quot;:166.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a*1"/>
  <p:tag name="KSO_WM_TEMPLATE_CATEGORY" val="custom"/>
  <p:tag name="KSO_WM_TEMPLATE_INDEX" val="20233476"/>
  <p:tag name="KSO_WM_UNIT_LAYERLEVEL" val="1"/>
  <p:tag name="KSO_WM_TAG_VERSION" val="3.0"/>
  <p:tag name="KSO_WM_UNIT_ISCONTENTSTITLE" val="1"/>
  <p:tag name="KSO_WM_UNIT_ISNUMDGMTITLE" val="0"/>
  <p:tag name="KSO_WM_UNIT_NOCLEAR" val="0"/>
  <p:tag name="KSO_WM_UNIT_VALUE" val="6"/>
  <p:tag name="KSO_WM_DIAGRAM_GROUP_CODE" val="l1-1"/>
  <p:tag name="KSO_WM_UNIT_PRESET_TEXT" val="Contents "/>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f*1_1_1"/>
  <p:tag name="KSO_WM_TEMPLATE_CATEGORY" val="custom"/>
  <p:tag name="KSO_WM_TEMPLATE_INDEX" val="20233476"/>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MAX_ITEMCNT" val="6"/>
  <p:tag name="KSO_WM_DIAGRAM_MIN_ITEMCNT" val="2"/>
  <p:tag name="KSO_WM_DIAGRAM_VIRTUALLY_FRAME" val="{&quot;height&quot;:347.15,&quot;left&quot;:25.9,&quot;top&quot;:166.5,&quot;width&quot;:894.12001464843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UNIT_USESOURCEFORMAT_APPLY"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3_2"/>
  <p:tag name="KSO_WM_TEMPLATE_CATEGORY" val="custom"/>
  <p:tag name="KSO_WM_TEMPLATE_INDEX" val="20233476"/>
  <p:tag name="KSO_WM_UNIT_LAYERLEVEL" val="1_1_1"/>
  <p:tag name="KSO_WM_TAG_VERSION" val="3.0"/>
  <p:tag name="KSO_WM_BEAUTIFY_FLAG" val="#wm#"/>
  <p:tag name="KSO_WM_DIAGRAM_GROUP_CODE" val="l1-1"/>
  <p:tag name="KSO_WM_UNIT_TYPE" val="l_h_i"/>
  <p:tag name="KSO_WM_UNIT_INDEX" val="1_3_2"/>
  <p:tag name="KSO_WM_DIAGRAM_MAX_ITEMCNT" val="6"/>
  <p:tag name="KSO_WM_DIAGRAM_MIN_ITEMCNT" val="2"/>
  <p:tag name="KSO_WM_DIAGRAM_VIRTUALLY_FRAME" val="{&quot;height&quot;:347.15,&quot;left&quot;:25.9,&quot;top&quot;:166.5,&quot;width&quot;:894.12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f*1_3_1"/>
  <p:tag name="KSO_WM_TEMPLATE_CATEGORY" val="custom"/>
  <p:tag name="KSO_WM_TEMPLATE_INDEX" val="20233476"/>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3_1"/>
  <p:tag name="KSO_WM_DIAGRAM_MAX_ITEMCNT" val="6"/>
  <p:tag name="KSO_WM_DIAGRAM_MIN_ITEMCNT" val="2"/>
  <p:tag name="KSO_WM_DIAGRAM_VIRTUALLY_FRAME" val="{&quot;height&quot;:347.15,&quot;left&quot;:25.9,&quot;top&quot;:166.5,&quot;width&quot;:894.12001464843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Your title here"/>
  <p:tag name="KSO_WM_UNIT_TEXT_FILL_FORE_SCHEMECOLOR_INDEX" val="1"/>
  <p:tag name="KSO_WM_UNIT_TEX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4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308.95,&quot;left&quot;:34.55,&quot;top&quot;:177.55,&quot;width&quot;:885.47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476_4*l_h_i*1_4_2"/>
  <p:tag name="KSO_WM_TEMPLATE_CATEGORY" val="custom"/>
  <p:tag name="KSO_WM_TEMPLATE_INDEX" val="20233476"/>
  <p:tag name="KSO_WM_UNIT_LAYERLEVEL" val="1_1_1"/>
  <p:tag name="KSO_WM_TAG_VERSION" val="3.0"/>
  <p:tag name="KSO_WM_DIAGRAM_GROUP_CODE" val="l1-1"/>
  <p:tag name="KSO_WM_DIAGRAM_MAX_ITEMCNT" val="6"/>
  <p:tag name="KSO_WM_DIAGRAM_MIN_ITEMCNT" val="2"/>
  <p:tag name="KSO_WM_DIAGRAM_VIRTUALLY_FRAME" val="{&quot;height&quot;:308.95,&quot;left&quot;:34.55,&quot;top&quot;:177.55,&quot;width&quot;:885.4700146484374}"/>
  <p:tag name="KSO_WM_DIAGRAM_COLOR_MATCH_VALUE" val="{&quot;shape&quot;:{&quot;fill&quot;:{&quot;solid&quot;:{&quot;brightness&quot;:0,&quot;colorType&quot;:1,&quot;foreColorIndex&quot;:2,&quot;transparency&quot;:0},&quot;type&quot;:1},&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TYPE" val="1"/>
  <p:tag name="KSO_WM_UNIT_SHADOW_SCHEMECOLOR_INDEX" val="5"/>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SLIDE_ID" val="custom20233476_4"/>
  <p:tag name="KSO_WM_TEMPLATE_SUBCATEGORY" val="0"/>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3476"/>
  <p:tag name="KSO_WM_SLIDE_TYPE" val="contents"/>
  <p:tag name="KSO_WM_SLIDE_SUBTYPE" val="diag"/>
  <p:tag name="KSO_WM_DIAGRAM_GROUP_CODE" val="l1-1"/>
  <p:tag name="KSO_WM_SLIDE_DIAGTYPE" val="l"/>
  <p:tag name="KSO_WM_SLIDE_LAYOUT" val="a_l"/>
  <p:tag name="KSO_WM_SLIDE_LAYOUT_CNT" val="1_1"/>
</p:tagLst>
</file>

<file path=ppt/tags/tag139.xml><?xml version="1.0" encoding="utf-8"?>
<p:tagLst xmlns:p="http://schemas.openxmlformats.org/presentationml/2006/main">
  <p:tag name="TABLE_ENDDRAG_ORIGIN_RECT" val="871*377"/>
  <p:tag name="TABLE_ENDDRAG_RECT" val="48*128*871*377"/>
</p:tagLst>
</file>

<file path=ppt/tags/tag14.xml><?xml version="1.0" encoding="utf-8"?>
<p:tagLst xmlns:p="http://schemas.openxmlformats.org/presentationml/2006/main">
  <p:tag name="PRESENTER_SHAPETEXTINFO" val="&lt;ShapeTextInfo&gt;&lt;TableIndex row=&quot;-1&quot; col=&quot;-1&quot;&gt;&lt;linesCount val=&quot;5&quot;/&gt;&lt;lineCharCount val=&quot;13&quot;/&gt;&lt;lineCharCount val=&quot;4&quot;/&gt;&lt;lineCharCount val=&quot;4&quot;/&gt;&lt;lineCharCount val=&quot;4&quot;/&gt;&lt;lineCharCount val=&quot;3&quot;/&gt;&lt;/TableIndex&gt;&lt;/ShapeTextInfo&gt;"/>
</p:tagLst>
</file>

<file path=ppt/tags/tag140.xml><?xml version="1.0" encoding="utf-8"?>
<p:tagLst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3&quot;/&gt;&lt;property id=&quot;20307&quot; value=&quot;258&quot;/&gt;&lt;/object&gt;&lt;object type=&quot;3&quot; unique_id=&quot;10005&quot;&gt;&lt;property id=&quot;20148&quot; value=&quot;5&quot;/&gt;&lt;property id=&quot;20300&quot; value=&quot;Slide 4&quot;/&gt;&lt;property id=&quot;20307&quot; value=&quot;296&quot;/&gt;&lt;/object&gt;&lt;object type=&quot;3&quot; unique_id=&quot;10006&quot;&gt;&lt;property id=&quot;20148&quot; value=&quot;5&quot;/&gt;&lt;property id=&quot;20300&quot; value=&quot;Slide 5&quot;/&gt;&lt;property id=&quot;20307&quot; value=&quot;262&quot;/&gt;&lt;/object&gt;&lt;object type=&quot;3&quot; unique_id=&quot;10007&quot;&gt;&lt;property id=&quot;20148&quot; value=&quot;5&quot;/&gt;&lt;property id=&quot;20300&quot; value=&quot;Slide 6&quot;/&gt;&lt;property id=&quot;20307&quot; value=&quot;266&quot;/&gt;&lt;/object&gt;&lt;object type=&quot;3&quot; unique_id=&quot;10009&quot;&gt;&lt;property id=&quot;20148&quot; value=&quot;5&quot;/&gt;&lt;property id=&quot;20300&quot; value=&quot;Slide 7&quot;/&gt;&lt;property id=&quot;20307&quot; value=&quot;319&quot;/&gt;&lt;/object&gt;&lt;object type=&quot;3&quot; unique_id=&quot;10010&quot;&gt;&lt;property id=&quot;20148&quot; value=&quot;5&quot;/&gt;&lt;property id=&quot;20300&quot; value=&quot;Slide 8&quot;/&gt;&lt;property id=&quot;20307&quot; value=&quot;304&quot;/&gt;&lt;/object&gt;&lt;object type=&quot;3&quot; unique_id=&quot;10011&quot;&gt;&lt;property id=&quot;20148&quot; value=&quot;5&quot;/&gt;&lt;property id=&quot;20300&quot; value=&quot;Slide 9&quot;/&gt;&lt;property id=&quot;20307&quot; value=&quot;320&quot;/&gt;&lt;/object&gt;&lt;object type=&quot;3&quot; unique_id=&quot;10012&quot;&gt;&lt;property id=&quot;20148&quot; value=&quot;5&quot;/&gt;&lt;property id=&quot;20300&quot; value=&quot;Slide 10&quot;/&gt;&lt;property id=&quot;20307&quot; value=&quot;321&quot;/&gt;&lt;/object&gt;&lt;object type=&quot;3&quot; unique_id=&quot;10013&quot;&gt;&lt;property id=&quot;20148&quot; value=&quot;5&quot;/&gt;&lt;property id=&quot;20300&quot; value=&quot;Slide 11&quot;/&gt;&lt;property id=&quot;20307&quot; value=&quot;313&quot;/&gt;&lt;/object&gt;&lt;object type=&quot;3&quot; unique_id=&quot;10017&quot;&gt;&lt;property id=&quot;20148&quot; value=&quot;5&quot;/&gt;&lt;property id=&quot;20300&quot; value=&quot;Slide 13 - &amp;quot;  Kết quả đạt được &amp;quot;&quot;/&gt;&lt;property id=&quot;20307&quot; value=&quot;328&quot;/&gt;&lt;/object&gt;&lt;object type=&quot;3&quot; unique_id=&quot;10018&quot;&gt;&lt;property id=&quot;20148&quot; value=&quot;5&quot;/&gt;&lt;property id=&quot;20300&quot; value=&quot;Slide 14 - &amp;quot;  &amp;quot;&quot;/&gt;&lt;property id=&quot;20307&quot; value=&quot;327&quot;/&gt;&lt;/object&gt;&lt;object type=&quot;3&quot; unique_id=&quot;10019&quot;&gt;&lt;property id=&quot;20148&quot; value=&quot;5&quot;/&gt;&lt;property id=&quot;20300&quot; value=&quot;Slide 18&quot;/&gt;&lt;property id=&quot;20307&quot; value=&quot;331&quot;/&gt;&lt;/object&gt;&lt;object type=&quot;3&quot; unique_id=&quot;10020&quot;&gt;&lt;property id=&quot;20148&quot; value=&quot;5&quot;/&gt;&lt;property id=&quot;20300&quot; value=&quot;Slide 19 - &amp;quot;   Đối với tổ/nhóm chuyên môn.    &amp;quot;&quot;/&gt;&lt;property id=&quot;20307&quot; value=&quot;332&quot;/&gt;&lt;/object&gt;&lt;object type=&quot;3&quot; unique_id=&quot;10022&quot;&gt;&lt;property id=&quot;20148&quot; value=&quot;5&quot;/&gt;&lt;property id=&quot;20300&quot; value=&quot;Slide 23&quot;/&gt;&lt;property id=&quot;20307&quot; value=&quot;312&quot;/&gt;&lt;/object&gt;&lt;object type=&quot;3&quot; unique_id=&quot;10588&quot;&gt;&lt;property id=&quot;20148&quot; value=&quot;5&quot;/&gt;&lt;property id=&quot;20300&quot; value=&quot;Slide 1&quot;/&gt;&lt;property id=&quot;20307&quot; value=&quot;334&quot;/&gt;&lt;/object&gt;&lt;object type=&quot;3&quot; unique_id=&quot;10589&quot;&gt;&lt;property id=&quot;20148&quot; value=&quot;5&quot;/&gt;&lt;property id=&quot;20300&quot; value=&quot;Slide 2&quot;/&gt;&lt;property id=&quot;20307&quot; value=&quot;335&quot;/&gt;&lt;/object&gt;&lt;object type=&quot;3&quot; unique_id=&quot;10591&quot;&gt;&lt;property id=&quot;20148&quot; value=&quot;5&quot;/&gt;&lt;property id=&quot;20300&quot; value=&quot;Slide 22&quot;/&gt;&lt;property id=&quot;20307&quot; value=&quot;337&quot;/&gt;&lt;/object&gt;&lt;object type=&quot;3&quot; unique_id=&quot;29273&quot;&gt;&lt;property id=&quot;20148&quot; value=&quot;5&quot;/&gt;&lt;property id=&quot;20300&quot; value=&quot;Slide 12&quot;/&gt;&lt;property id=&quot;20307&quot; value=&quot;340&quot;/&gt;&lt;/object&gt;&lt;object type=&quot;3&quot; unique_id=&quot;29364&quot;&gt;&lt;property id=&quot;20148&quot; value=&quot;5&quot;/&gt;&lt;property id=&quot;20300&quot; value=&quot;Slide 15&quot;/&gt;&lt;property id=&quot;20307&quot; value=&quot;341&quot;/&gt;&lt;/object&gt;&lt;object type=&quot;3&quot; unique_id=&quot;29475&quot;&gt;&lt;property id=&quot;20148&quot; value=&quot;5&quot;/&gt;&lt;property id=&quot;20300&quot; value=&quot;Slide 16&quot;/&gt;&lt;property id=&quot;20307&quot; value=&quot;342&quot;/&gt;&lt;/object&gt;&lt;object type=&quot;3&quot; unique_id=&quot;29638&quot;&gt;&lt;property id=&quot;20148&quot; value=&quot;5&quot;/&gt;&lt;property id=&quot;20300&quot; value=&quot;Slide 17 - &amp;quot;ĐIỀU CHỈNH BỔ SUNG SAU THỰC NGHIỆM&amp;quot;&quot;/&gt;&lt;property id=&quot;20307&quot; value=&quot;343&quot;/&gt;&lt;/object&gt;&lt;object type=&quot;3&quot; unique_id=&quot;29639&quot;&gt;&lt;property id=&quot;20148&quot; value=&quot;5&quot;/&gt;&lt;property id=&quot;20300&quot; value=&quot;Slide 20 - &amp;quot;  Đối với Lãnh đạo nhà trường &amp;quot;&quot;/&gt;&lt;property id=&quot;20307&quot; value=&quot;344&quot;/&gt;&lt;/object&gt;&lt;object type=&quot;3&quot; unique_id=&quot;29640&quot;&gt;&lt;property id=&quot;20148&quot; value=&quot;5&quot;/&gt;&lt;property id=&quot;20300&quot; value=&quot;Slide 21 - &amp;quot;   Đối với Phòng GD&amp;amp;ĐT, Sở GD&amp;amp;ĐT.  &amp;quot;&quot;/&gt;&lt;property id=&quot;20307&quot; value=&quot;345&quot;/&gt;&lt;/object&gt;&lt;/object&gt;&lt;object type=&quot;8&quot; unique_id=&quot;10044&quot;&gt;&lt;/object&gt;&lt;/object&gt;&lt;/database&gt;"/>
  <p:tag name="SECTOMILLISECCONVERTED" val="1"/>
  <p:tag name="resource_record_key" val="{&quot;65&quot;:[20233476],&quot;70&quot;:[3318855,3321850,3321350,3321400,3321750,3321380,3318853]}"/>
</p:tagLst>
</file>

<file path=ppt/tags/tag15.xml><?xml version="1.0" encoding="utf-8"?>
<p:tagLst xmlns:p="http://schemas.openxmlformats.org/presentationml/2006/main">
  <p:tag name="PRESENTER_SHAPETEXTINFO" val="&lt;ShapeTextInfo&gt;&lt;TableIndex row=&quot;-1&quot; col=&quot;-1&quot;&gt;&lt;linesCount val=&quot;1&quot;/&gt;&lt;lineCharCount val=&quot;10&quot;/&gt;&lt;/TableIndex&gt;&lt;/ShapeTextInfo&gt;"/>
</p:tagLst>
</file>

<file path=ppt/tags/tag16.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21.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5.xml><?xml version="1.0" encoding="utf-8"?>
<p:tagLst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26.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27.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VALUE" val="33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34.xml><?xml version="1.0" encoding="utf-8"?>
<p:tagLst xmlns:p="http://schemas.openxmlformats.org/presentationml/2006/main">
  <p:tag name="KSO_WM_UNIT_ISCONTENTSTITLE" val="1"/>
  <p:tag name="KSO_WM_UNIT_ISNUMDGMTITLE" val="0"/>
  <p:tag name="KSO_WM_UNIT_PRESET_TEXT" val="标题"/>
  <p:tag name="KSO_WM_UNIT_NOCLEAR" val="0"/>
  <p:tag name="KSO_WM_UNIT_VALUE" val="3"/>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39.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UNIT_PRESET_TEXT" val="节编号"/>
  <p:tag name="KSO_WM_UNIT_NOCLEAR" val="0"/>
  <p:tag name="KSO_WM_UNIT_VALUE" val="13"/>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47.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48.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49.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VALUE" val="17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5.xml><?xml version="1.0" encoding="utf-8"?>
<p:tagLst xmlns:p="http://schemas.openxmlformats.org/presentationml/2006/main">
  <p:tag name="PRESENTER_SHAPETEXTINFO" val="&lt;ShapeTextInfo&gt;&lt;TableIndex row=&quot;-1&quot; col=&quot;-1&quot;&gt;&lt;linesCount val=&quot;1&quot;/&gt;&lt;lineCharCount val=&quot;12&quot;/&gt;&lt;/TableIndex&gt;&lt;/ShapeTextInfo&gt;"/>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3.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54.xml><?xml version="1.0" encoding="utf-8"?>
<p:tagLst xmlns:p="http://schemas.openxmlformats.org/presentationml/2006/main">
  <p:tag name="KSO_WM_UNIT_ISCONTENTSTITLE" val="0"/>
  <p:tag name="KSO_WM_UNIT_ISNUMDGMTITLE" val="0"/>
  <p:tag name="KSO_WM_UNIT_PRESET_TEXT" val="单击此处编辑母版文本样式"/>
  <p:tag name="KSO_WM_UNIT_NOCLEAR" val="0"/>
  <p:tag name="KSO_WM_UNIT_VALUE" val="19"/>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55.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VALUE" val="128"/>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56.xml><?xml version="1.0" encoding="utf-8"?>
<p:tagLst xmlns:p="http://schemas.openxmlformats.org/presentationml/2006/main">
  <p:tag name="KSO_WM_UNIT_ISCONTENTSTITLE" val="0"/>
  <p:tag name="KSO_WM_UNIT_ISNUMDGMTITLE" val="0"/>
  <p:tag name="KSO_WM_UNIT_PRESET_TEXT" val="单击此处编辑母版文本样式"/>
  <p:tag name="KSO_WM_UNIT_NOCLEAR" val="0"/>
  <p:tag name="KSO_WM_UNIT_VALUE" val="19"/>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57.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VALUE" val="128"/>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xml><?xml version="1.0" encoding="utf-8"?>
<p:tagLst xmlns:p="http://schemas.openxmlformats.org/presentationml/2006/main">
  <p:tag name="PRESENTER_SHAPETEXTINFO" val="&lt;ShapeTextInfo&gt;&lt;TableIndex row=&quot;-1&quot; col=&quot;-1&quot;&gt;&lt;linesCount val=&quot;1&quot;/&gt;&lt;lineCharCount val=&quot;10&quot;/&gt;&lt;/TableIndex&gt;&lt;/ShapeTextInfo&gt;"/>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1.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 name="KSO_WM_BEAUTIFY_FLAG" val="#wm#"/>
</p:tagLst>
</file>

<file path=ppt/tags/tag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VALUE" val="396"/>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4.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75.xml><?xml version="1.0" encoding="utf-8"?>
<p:tagLst xmlns:p="http://schemas.openxmlformats.org/presentationml/2006/main">
  <p:tag name="KSO_WM_UNIT_ISCONTENTSTITLE" val="0"/>
  <p:tag name="KSO_WM_UNIT_ISNUMDGMTITLE" val="0"/>
  <p:tag name="KSO_WM_UNIT_PRESET_TEXT" val="单击此处编辑母版副标题样式"/>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8.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83.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8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7.xml><?xml version="1.0" encoding="utf-8"?>
<p:tagLst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xml><?xml version="1.0" encoding="utf-8"?>
<p:tagLst xmlns:p="http://schemas.openxmlformats.org/presentationml/2006/main">
  <p:tag name="PRESENTER_SHAPETEXTINFO" val="&lt;ShapeTextInfo&gt;&lt;TableIndex row=&quot;-1&quot; col=&quot;-1&quot;&gt;&lt;linesCount val=&quot;1&quot;/&gt;&lt;lineCharCount val=&quot;10&quot;/&gt;&lt;/TableIndex&gt;&lt;/ShapeTextInfo&gt;"/>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94.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3476"/>
</p:tagLst>
</file>

<file path=ppt/tags/tag95.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347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9.xml><?xml version="1.0" encoding="utf-8"?>
<p:tagLst xmlns:p="http://schemas.openxmlformats.org/presentationml/2006/main">
  <p:tag name="KSO_WM_SPECIAL_SOURCE" val="bdnull"/>
  <p:tag name="KSO_WM_TEMPLATE_THUMBS_INDEX" val="1、9"/>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86">
      <a:dk1>
        <a:srgbClr val="000000"/>
      </a:dk1>
      <a:lt1>
        <a:srgbClr val="FFFFFF"/>
      </a:lt1>
      <a:dk2>
        <a:srgbClr val="000000"/>
      </a:dk2>
      <a:lt2>
        <a:srgbClr val="FFFFFF"/>
      </a:lt2>
      <a:accent1>
        <a:srgbClr val="FF8B4A"/>
      </a:accent1>
      <a:accent2>
        <a:srgbClr val="FFBB00"/>
      </a:accent2>
      <a:accent3>
        <a:srgbClr val="FF611D"/>
      </a:accent3>
      <a:accent4>
        <a:srgbClr val="FF4A4A"/>
      </a:accent4>
      <a:accent5>
        <a:srgbClr val="FFF501"/>
      </a:accent5>
      <a:accent6>
        <a:srgbClr val="EA3E67"/>
      </a:accent6>
      <a:hlink>
        <a:srgbClr val="658BD5"/>
      </a:hlink>
      <a:folHlink>
        <a:srgbClr val="A16AA5"/>
      </a:folHlink>
    </a:clrScheme>
    <a:fontScheme name="字体-可爱">
      <a:majorFont>
        <a:latin typeface="Mali SemiBold"/>
        <a:ea typeface="Mali SemiBold"/>
        <a:cs typeface=""/>
      </a:majorFont>
      <a:minorFont>
        <a:latin typeface="Mali"/>
        <a:ea typeface="Mal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7258</Words>
  <Application>WPS Presentation</Application>
  <PresentationFormat>Widescreen</PresentationFormat>
  <Paragraphs>418</Paragraphs>
  <Slides>20</Slides>
  <Notes>2</Notes>
  <HiddenSlides>0</HiddenSlides>
  <MMClips>1</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20</vt:i4>
      </vt:variant>
    </vt:vector>
  </HeadingPairs>
  <TitlesOfParts>
    <vt:vector size="46" baseType="lpstr">
      <vt:lpstr>Arial</vt:lpstr>
      <vt:lpstr>SimSun</vt:lpstr>
      <vt:lpstr>Wingdings</vt:lpstr>
      <vt:lpstr>Arial</vt:lpstr>
      <vt:lpstr>Microsoft YaHei</vt:lpstr>
      <vt:lpstr>Times New Roman</vt:lpstr>
      <vt:lpstr>Microsoft YaHei</vt:lpstr>
      <vt:lpstr>#9Slide03 Arima Madurai Black</vt:lpstr>
      <vt:lpstr>Segoe Print</vt:lpstr>
      <vt:lpstr>Times New Roman</vt:lpstr>
      <vt:lpstr>Calibri</vt:lpstr>
      <vt:lpstr>#9Slide03 SFU Grenoble Light</vt:lpstr>
      <vt:lpstr>#9Slide03 Aturdida</vt:lpstr>
      <vt:lpstr>#9Slide03 Cousine Bold</vt:lpstr>
      <vt:lpstr>Aptos</vt:lpstr>
      <vt:lpstr>Segoe UI</vt:lpstr>
      <vt:lpstr>Arial Unicode MS</vt:lpstr>
      <vt:lpstr>Arial Black</vt:lpstr>
      <vt:lpstr>等线 Light</vt:lpstr>
      <vt:lpstr>Calibri Light</vt:lpstr>
      <vt:lpstr>Mali</vt:lpstr>
      <vt:lpstr>Mali SemiBold</vt:lpstr>
      <vt:lpstr>Calibri</vt:lpstr>
      <vt:lpstr>Office Theme</vt:lpstr>
      <vt:lpstr>Office 主题</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 Nội dung và cách thức thực hiện:</vt:lpstr>
      <vt:lpstr>PowerPoint 演示文稿</vt:lpstr>
      <vt:lpstr>I. Nội dung và cách thức thực hiện:</vt:lpstr>
      <vt:lpstr>Ví dụ: Bài tập: (Đề thi HSG tỉnh Đắk Lắk (24- 25)  	Có 1 nhóm tế bào sinh giao tử, mỗi tế bào xét 1 cặp gene dị hợp đều có chiều dài 5100A0 nằm trên 1 cặp NST tương đồng. Gene trội A nằm trên NST thứ nhất có 1200 Adenine, gen lặn a nằm trên NST thứ hai có 1350 Adenine. 	a. Tính số nucleotide từng loại trên mỗi gene?  	b.Tính số lượng từng loại nucleotide của các gene trong mỗi tế bào ở kì giữa GPI. 	c. Có 1 số tế bào trong nhóm tế bào sinh giao tử xảy ra rối loạn GP I, GP II diễn ra bình thường. Tính số lượng từng loại nucleotide trong mỗi loại giao tử khi nhóm tế bào kết thúc giảm phân?</vt:lpstr>
      <vt:lpstr>I. Nội dung và cách thức thực hiện: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KHOA HỌC BIỆN PHÁP NÂNG CAO CHẤT LƯỢNG DẠY HỌC</dc:title>
  <dc:creator>Admin</dc:creator>
  <cp:lastModifiedBy>Cường Trần</cp:lastModifiedBy>
  <cp:revision>257</cp:revision>
  <dcterms:created xsi:type="dcterms:W3CDTF">2020-11-15T14:04:00Z</dcterms:created>
  <dcterms:modified xsi:type="dcterms:W3CDTF">2025-03-31T05:45:09Z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A345BE1D5657417D8A8FD3C4F38D9264_12</vt:lpwstr>
  </property>
  <property fmtid="{D5CDD505-2E9C-101B-9397-08002B2CF9AE}" pid="3" name="KSOProductBuildVer">
    <vt:lpwstr>1033-12.2.0.20326</vt:lpwstr>
  </property>
</Properties>
</file>